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91" autoAdjust="0"/>
    <p:restoredTop sz="94660"/>
  </p:normalViewPr>
  <p:slideViewPr>
    <p:cSldViewPr snapToGrid="0">
      <p:cViewPr varScale="1">
        <p:scale>
          <a:sx n="75" d="100"/>
          <a:sy n="75" d="100"/>
        </p:scale>
        <p:origin x="64" y="17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36CE0-F070-7684-4CEA-4D0125B09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489C3A-17BA-F840-638E-114D4F600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92DF02-84B2-B51F-0783-B8AC4CA16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3C32B7-16A4-1E03-4C9D-B82E881ED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ADFAC-2BF7-62B2-8B6F-21F82C27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999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BC3C4-DCC5-0508-A01D-BF13E0D8C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9732CD-2A41-CD37-9361-CA2BF4DB0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17E6F0-E893-DC75-AEB5-BADE31C44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2EB4FE-1B66-A127-4537-519FB77EA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90072A-8725-F3C9-F6C4-7677DBF71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80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DB1486-8BEF-889C-4E7E-AB645040EA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D49424-F238-5B2D-93CF-B3C2CDA34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B9EF11-2824-F3F2-BB6C-66D8F7D2C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30DC85-99B2-3681-A565-8FF85470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965DF2-9D76-582A-5491-A1B1D025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35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E1959-1D7A-3D02-A3BA-71714C80C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20F1AE-5A42-2255-8332-0661C184A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3AB03-D88D-6D34-70F1-8D1934120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7D3DF-4E13-E6BA-646E-1B7445C56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46F54-E473-F066-3B63-36BFC16AC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90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F3B58-914B-C449-9A50-F53F4818F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B65892-659C-38E5-DFD6-0B03E4753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7E8A96-591F-4633-A4B8-A263BED2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8F0BC-642C-5A6A-F0E4-10F041E0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2FE64-A251-26DD-9766-D12544AEF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510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05721-E10D-7838-7E31-48B2ADE6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9F5CFB-4434-2026-C081-CA1CFDF67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51B902-0E59-5F89-C5FF-925AF5EF0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0AB9B9-0114-928A-E021-92FBDB63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5EE70D-7E0E-6F21-70FB-A099CF50A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2A1DA9-6688-E48D-4BEF-F638B3693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008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C0BCB-A5C7-7CC0-5786-B355444F4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2B1FED-B387-CB27-6EE4-51BD168B8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B54FC7-5DB3-6A24-8743-27397F897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0598BC-4085-9FD3-EF54-AAFD2C0451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9FFC8F-15E4-731D-7FB3-71A4848A78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78653E-457A-6F03-A541-EECE00300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68B36F-0376-D448-592A-06AA10F5A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1E2AD6-5C5C-CDEA-ECB6-A11A1955C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579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10E75-A7B0-CC19-826D-2267AA4B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3A260E-E808-DDDB-6587-5A0C8A239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AFA2C2-9CA6-3FAA-ED76-DD31AC00C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E68D0F-C4A3-955E-3987-054826A6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095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56C5A1-BE74-84BE-2A7E-C6EDF3825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B94593-7A39-DBC3-CC46-F06D8CC4C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A468BC-510D-4D59-48AF-B105CF49E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5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9C56F-584E-B53D-012F-947701ED4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B2845E-B975-4C66-488D-19A7A513D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648A3C-302E-1517-6CD6-A10CBA6C0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4FAF12-D4D3-2E14-D9BD-75F0D837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73592A-6E57-205F-7E0A-C4D40FA57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DAF0EF-EEDC-B330-F116-089821C4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451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36717-5C2C-DC3A-B7D3-95A077B45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B517FA-B322-8C08-461F-61780F73BF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BC99C4-D712-9B92-3E41-67C95463D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D324C2-1DF9-22A3-B2EE-6228E0EDE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C2F14C-721E-2353-2058-9F41B0904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E94766-399C-B729-52DF-75B580B6B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99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1FA6BB-9EDA-0714-A7FF-13458B0A0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0BC7FF-F093-9FA0-FB16-3A41D27B3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526FF-5FFD-31E2-BAB3-776F97EA5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8A63A-32EC-4BAC-8FBD-FA821D9570F2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2EC49-F109-5B9A-529B-28C88645D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2E00F6-2C4F-0E5C-A429-4A47C8121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48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45F31D8-11FA-815A-F63A-91B107B9C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73" y="3723911"/>
            <a:ext cx="3404936" cy="23881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92439F4-B792-C652-A5E3-B4F92E68D6B8}"/>
              </a:ext>
            </a:extLst>
          </p:cNvPr>
          <p:cNvSpPr/>
          <p:nvPr/>
        </p:nvSpPr>
        <p:spPr>
          <a:xfrm>
            <a:off x="2085473" y="3723911"/>
            <a:ext cx="465221" cy="46522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368968" y="481263"/>
            <a:ext cx="89226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# Define the window size</a:t>
            </a:r>
          </a:p>
          <a:p>
            <a:r>
              <a:rPr lang="en-US" altLang="ko-KR">
                <a:latin typeface="Consolas" panose="020B0609020204030204" pitchFamily="49" charset="0"/>
              </a:rPr>
              <a:t>window_size = (64, 64)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# Define the step size</a:t>
            </a:r>
          </a:p>
          <a:p>
            <a:r>
              <a:rPr lang="en-US" altLang="ko-KR">
                <a:latin typeface="Consolas" panose="020B0609020204030204" pitchFamily="49" charset="0"/>
              </a:rPr>
              <a:t>step_size = (8, 8)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# Define how many steps to take in x and y directions</a:t>
            </a:r>
          </a:p>
          <a:p>
            <a:r>
              <a:rPr lang="en-US" altLang="ko-KR">
                <a:latin typeface="Consolas" panose="020B0609020204030204" pitchFamily="49" charset="0"/>
              </a:rPr>
              <a:t>x_steps = np.arange(0, image.shape[1] - window_size[1], step_size[0])</a:t>
            </a:r>
          </a:p>
          <a:p>
            <a:r>
              <a:rPr lang="en-US" altLang="ko-KR">
                <a:latin typeface="Consolas" panose="020B0609020204030204" pitchFamily="49" charset="0"/>
              </a:rPr>
              <a:t>y_steps = np.arange(0, image.shape[0] - window_size[0], step_size[1])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BCA62-161B-D267-757E-0DB0DCADFAD0}"/>
              </a:ext>
            </a:extLst>
          </p:cNvPr>
          <p:cNvSpPr txBox="1"/>
          <p:nvPr/>
        </p:nvSpPr>
        <p:spPr>
          <a:xfrm>
            <a:off x="2099113" y="342208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64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39A3D8-6416-7647-36A4-AE6F2134913B}"/>
              </a:ext>
            </a:extLst>
          </p:cNvPr>
          <p:cNvSpPr txBox="1"/>
          <p:nvPr/>
        </p:nvSpPr>
        <p:spPr>
          <a:xfrm>
            <a:off x="1706081" y="377758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64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B500FF-2441-E915-9176-263056A6BA37}"/>
              </a:ext>
            </a:extLst>
          </p:cNvPr>
          <p:cNvSpPr/>
          <p:nvPr/>
        </p:nvSpPr>
        <p:spPr>
          <a:xfrm>
            <a:off x="2225842" y="3723910"/>
            <a:ext cx="465221" cy="46522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0433BBB-BA5E-90B6-5647-7B47FF308D0E}"/>
              </a:ext>
            </a:extLst>
          </p:cNvPr>
          <p:cNvCxnSpPr/>
          <p:nvPr/>
        </p:nvCxnSpPr>
        <p:spPr>
          <a:xfrm>
            <a:off x="2089484" y="3422083"/>
            <a:ext cx="0" cy="301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7398DB9-C0EA-0B5E-6B04-C818968ED930}"/>
              </a:ext>
            </a:extLst>
          </p:cNvPr>
          <p:cNvCxnSpPr/>
          <p:nvPr/>
        </p:nvCxnSpPr>
        <p:spPr>
          <a:xfrm>
            <a:off x="2229853" y="3429000"/>
            <a:ext cx="0" cy="301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E1DF2E6-676D-96A6-89AC-9D2DA0DC9387}"/>
              </a:ext>
            </a:extLst>
          </p:cNvPr>
          <p:cNvSpPr txBox="1"/>
          <p:nvPr/>
        </p:nvSpPr>
        <p:spPr>
          <a:xfrm>
            <a:off x="2002866" y="31409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8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F91BA2-9E67-EF32-F633-8162498DF613}"/>
              </a:ext>
            </a:extLst>
          </p:cNvPr>
          <p:cNvSpPr/>
          <p:nvPr/>
        </p:nvSpPr>
        <p:spPr>
          <a:xfrm>
            <a:off x="5025188" y="3730827"/>
            <a:ext cx="465221" cy="46522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54CF82F-E739-733D-4C28-9139EBFDE257}"/>
              </a:ext>
            </a:extLst>
          </p:cNvPr>
          <p:cNvCxnSpPr/>
          <p:nvPr/>
        </p:nvCxnSpPr>
        <p:spPr>
          <a:xfrm>
            <a:off x="5490409" y="3475753"/>
            <a:ext cx="0" cy="301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99FDA7A-B5F0-341E-E54B-BCA4BC3E6E03}"/>
              </a:ext>
            </a:extLst>
          </p:cNvPr>
          <p:cNvCxnSpPr/>
          <p:nvPr/>
        </p:nvCxnSpPr>
        <p:spPr>
          <a:xfrm>
            <a:off x="5025188" y="3475753"/>
            <a:ext cx="0" cy="301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76D6E15-639C-C555-AA45-CB54195CD985}"/>
              </a:ext>
            </a:extLst>
          </p:cNvPr>
          <p:cNvSpPr txBox="1"/>
          <p:nvPr/>
        </p:nvSpPr>
        <p:spPr>
          <a:xfrm>
            <a:off x="3874168" y="3091597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image.shape[1] - window_size[1]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680ECF-625B-21E2-D5B3-356AA303F0A4}"/>
              </a:ext>
            </a:extLst>
          </p:cNvPr>
          <p:cNvSpPr txBox="1"/>
          <p:nvPr/>
        </p:nvSpPr>
        <p:spPr>
          <a:xfrm>
            <a:off x="3525546" y="6071937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width==image.shape[1]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F6FC2E-EAEB-5B4F-5FAE-6A30DD076D67}"/>
              </a:ext>
            </a:extLst>
          </p:cNvPr>
          <p:cNvSpPr txBox="1"/>
          <p:nvPr/>
        </p:nvSpPr>
        <p:spPr>
          <a:xfrm>
            <a:off x="-124296" y="4773415"/>
            <a:ext cx="2464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height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== image.shape[0]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170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-577660" y="-23315"/>
            <a:ext cx="680506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for d in range(len(dects)):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gt = [gt for gt in gts if gt[0] == dects[d][0]]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iouMax = 0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for j in range(len(gt)):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iou1 = iou(dects[d][3], gt[j][3])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if iou1 &gt; iouMax: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iouMax = iou1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jmax = j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if iouMax &gt;= IOUThreshold: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if det[dects[d][0]][jmax] == 0: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TP[d]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det[dects[d][0]][jmax]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else: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FP[d]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else: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FP[d] = 1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98980A-8682-582D-46E4-056C72ECB8C1}"/>
              </a:ext>
            </a:extLst>
          </p:cNvPr>
          <p:cNvSpPr txBox="1"/>
          <p:nvPr/>
        </p:nvSpPr>
        <p:spPr>
          <a:xfrm>
            <a:off x="7003089" y="934592"/>
            <a:ext cx="5009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[['363', 0.0, 0.92, (280, 69, 696, 435)],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0.77, (499, 286, 791, 455)],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0.33, (138, 173, 335, 330)]]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93871-5941-DD4C-9A06-706FFAABDC96}"/>
              </a:ext>
            </a:extLst>
          </p:cNvPr>
          <p:cNvSpPr txBox="1"/>
          <p:nvPr/>
        </p:nvSpPr>
        <p:spPr>
          <a:xfrm>
            <a:off x="8522368" y="64168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dects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1EA428-AA03-8324-99BF-40D5E4F39C24}"/>
              </a:ext>
            </a:extLst>
          </p:cNvPr>
          <p:cNvSpPr/>
          <p:nvPr/>
        </p:nvSpPr>
        <p:spPr>
          <a:xfrm>
            <a:off x="3688263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EE7A68-C9CA-B426-3FA7-D42855752E36}"/>
              </a:ext>
            </a:extLst>
          </p:cNvPr>
          <p:cNvSpPr/>
          <p:nvPr/>
        </p:nvSpPr>
        <p:spPr>
          <a:xfrm>
            <a:off x="4093326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82F53A-E715-0D21-DF15-9509EB52D38A}"/>
              </a:ext>
            </a:extLst>
          </p:cNvPr>
          <p:cNvSpPr/>
          <p:nvPr/>
        </p:nvSpPr>
        <p:spPr>
          <a:xfrm>
            <a:off x="4498389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78176-1727-0A55-713D-EF5B7C41F0DF}"/>
              </a:ext>
            </a:extLst>
          </p:cNvPr>
          <p:cNvSpPr txBox="1"/>
          <p:nvPr/>
        </p:nvSpPr>
        <p:spPr>
          <a:xfrm>
            <a:off x="4104559" y="484342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TP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9AE253-322E-3642-5D97-977409D21EC6}"/>
              </a:ext>
            </a:extLst>
          </p:cNvPr>
          <p:cNvSpPr/>
          <p:nvPr/>
        </p:nvSpPr>
        <p:spPr>
          <a:xfrm>
            <a:off x="3688263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1150D3-3408-B17F-6A6F-3B1CECAF8A5C}"/>
              </a:ext>
            </a:extLst>
          </p:cNvPr>
          <p:cNvSpPr/>
          <p:nvPr/>
        </p:nvSpPr>
        <p:spPr>
          <a:xfrm>
            <a:off x="4093326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083929-DA1C-1DB3-D6BD-1FAB25152DD5}"/>
              </a:ext>
            </a:extLst>
          </p:cNvPr>
          <p:cNvSpPr/>
          <p:nvPr/>
        </p:nvSpPr>
        <p:spPr>
          <a:xfrm>
            <a:off x="4498389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FBDE5-E592-1140-43B5-16B0B2795266}"/>
              </a:ext>
            </a:extLst>
          </p:cNvPr>
          <p:cNvSpPr txBox="1"/>
          <p:nvPr/>
        </p:nvSpPr>
        <p:spPr>
          <a:xfrm>
            <a:off x="4104559" y="55853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48602E-8EFA-090C-DFB0-B062AEF9B98A}"/>
              </a:ext>
            </a:extLst>
          </p:cNvPr>
          <p:cNvSpPr/>
          <p:nvPr/>
        </p:nvSpPr>
        <p:spPr>
          <a:xfrm>
            <a:off x="682589" y="5225256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'297'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463640-3F42-7D14-D4BB-B8CFFD6F8FF5}"/>
              </a:ext>
            </a:extLst>
          </p:cNvPr>
          <p:cNvSpPr/>
          <p:nvPr/>
        </p:nvSpPr>
        <p:spPr>
          <a:xfrm>
            <a:off x="682589" y="5536072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'363'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F0EDA9-E5B5-8539-3345-F40EFBECE36B}"/>
              </a:ext>
            </a:extLst>
          </p:cNvPr>
          <p:cNvSpPr/>
          <p:nvPr/>
        </p:nvSpPr>
        <p:spPr>
          <a:xfrm>
            <a:off x="682589" y="5846888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'299'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42E148-9FF7-288B-924A-EB8127ECEC31}"/>
              </a:ext>
            </a:extLst>
          </p:cNvPr>
          <p:cNvSpPr/>
          <p:nvPr/>
        </p:nvSpPr>
        <p:spPr>
          <a:xfrm>
            <a:off x="2132889" y="504086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AAFD1A-6B7A-FB16-316D-B32240460F25}"/>
              </a:ext>
            </a:extLst>
          </p:cNvPr>
          <p:cNvSpPr/>
          <p:nvPr/>
        </p:nvSpPr>
        <p:spPr>
          <a:xfrm>
            <a:off x="2537952" y="504086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C2D9E3-49CA-0944-1CB0-8EAD2F84F0F9}"/>
              </a:ext>
            </a:extLst>
          </p:cNvPr>
          <p:cNvSpPr/>
          <p:nvPr/>
        </p:nvSpPr>
        <p:spPr>
          <a:xfrm>
            <a:off x="2266530" y="5596225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9F5A18-66F8-65DB-0F85-9CBC75F64F9D}"/>
              </a:ext>
            </a:extLst>
          </p:cNvPr>
          <p:cNvSpPr/>
          <p:nvPr/>
        </p:nvSpPr>
        <p:spPr>
          <a:xfrm>
            <a:off x="2266137" y="6179747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428E5029-88AD-B07E-14BE-FFC138C1E1E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1366169" y="5199278"/>
            <a:ext cx="766720" cy="1843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D6931D52-5AAB-EB39-20EF-537EFD164837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1366169" y="5694488"/>
            <a:ext cx="900361" cy="601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41135289-EBAA-6E4D-6CE3-D0A54A2AA636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1366169" y="6005304"/>
            <a:ext cx="899968" cy="3328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90D95DF-DFD8-84E4-F941-FD261538CB95}"/>
              </a:ext>
            </a:extLst>
          </p:cNvPr>
          <p:cNvSpPr/>
          <p:nvPr/>
        </p:nvSpPr>
        <p:spPr>
          <a:xfrm>
            <a:off x="4547161" y="4683770"/>
            <a:ext cx="307517" cy="2192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4280B-E9C4-E216-3421-18CFF2F396ED}"/>
              </a:ext>
            </a:extLst>
          </p:cNvPr>
          <p:cNvSpPr txBox="1"/>
          <p:nvPr/>
        </p:nvSpPr>
        <p:spPr>
          <a:xfrm>
            <a:off x="7031163" y="2218957"/>
            <a:ext cx="48974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1.0, (106, 195, 303, 352)],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1.0, (548, 250, 841, 419)],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['363', 0.0, 1.0, (207, 108, 624, 474)],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['299', 0.0, 1.0, (434, 223, 715, 386)]]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DBBE5-73BE-3BCD-B850-B02AABC173E2}"/>
              </a:ext>
            </a:extLst>
          </p:cNvPr>
          <p:cNvSpPr txBox="1"/>
          <p:nvPr/>
        </p:nvSpPr>
        <p:spPr>
          <a:xfrm>
            <a:off x="8550442" y="192604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F623E6-CAFA-1ABA-EA60-5540CEA98927}"/>
              </a:ext>
            </a:extLst>
          </p:cNvPr>
          <p:cNvSpPr txBox="1"/>
          <p:nvPr/>
        </p:nvSpPr>
        <p:spPr>
          <a:xfrm>
            <a:off x="7075279" y="3827945"/>
            <a:ext cx="4897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1.0, (106, 195, 303, 352)],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1.0, (548, 250, 841, 419)]]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D18B5E-5675-5B5A-DF83-18E2A513F608}"/>
              </a:ext>
            </a:extLst>
          </p:cNvPr>
          <p:cNvSpPr txBox="1"/>
          <p:nvPr/>
        </p:nvSpPr>
        <p:spPr>
          <a:xfrm>
            <a:off x="8594558" y="353503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3601A7-747D-755C-32F1-251F8320AAB3}"/>
              </a:ext>
            </a:extLst>
          </p:cNvPr>
          <p:cNvSpPr/>
          <p:nvPr/>
        </p:nvSpPr>
        <p:spPr>
          <a:xfrm>
            <a:off x="5805820" y="5181980"/>
            <a:ext cx="675191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CF6144-4B97-AB37-DDA7-600E03AA204F}"/>
              </a:ext>
            </a:extLst>
          </p:cNvPr>
          <p:cNvSpPr txBox="1"/>
          <p:nvPr/>
        </p:nvSpPr>
        <p:spPr>
          <a:xfrm>
            <a:off x="5675189" y="480817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iouMax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873F73-57BD-126F-B501-6A3362ACB4D6}"/>
              </a:ext>
            </a:extLst>
          </p:cNvPr>
          <p:cNvSpPr/>
          <p:nvPr/>
        </p:nvSpPr>
        <p:spPr>
          <a:xfrm>
            <a:off x="6676649" y="518198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B9918A-C35F-24D2-9758-A44EA3C9DC88}"/>
              </a:ext>
            </a:extLst>
          </p:cNvPr>
          <p:cNvSpPr txBox="1"/>
          <p:nvPr/>
        </p:nvSpPr>
        <p:spPr>
          <a:xfrm>
            <a:off x="6546018" y="4808171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jmax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1A61D8-B2C8-485A-44E3-8F44ADB47ECA}"/>
              </a:ext>
            </a:extLst>
          </p:cNvPr>
          <p:cNvSpPr txBox="1"/>
          <p:nvPr/>
        </p:nvSpPr>
        <p:spPr>
          <a:xfrm>
            <a:off x="770172" y="490596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9AA710-7664-BBFC-6609-97DCC9B0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075" y="4534857"/>
            <a:ext cx="3773753" cy="2122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2A50B-E479-1779-9244-3D32FB7F5C5C}"/>
              </a:ext>
            </a:extLst>
          </p:cNvPr>
          <p:cNvSpPr txBox="1"/>
          <p:nvPr/>
        </p:nvSpPr>
        <p:spPr>
          <a:xfrm>
            <a:off x="7098753" y="456243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297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155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-232197" y="361421"/>
            <a:ext cx="59073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acc_FP = np.cumsum(FP)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acc_TP = np.cumsum(TP)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rec = acc_TP / npos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prec = np.divide(acc_TP, (acc_FP + acc_TP))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98980A-8682-582D-46E4-056C72ECB8C1}"/>
              </a:ext>
            </a:extLst>
          </p:cNvPr>
          <p:cNvSpPr txBox="1"/>
          <p:nvPr/>
        </p:nvSpPr>
        <p:spPr>
          <a:xfrm>
            <a:off x="7003089" y="934592"/>
            <a:ext cx="5009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[['363', 0.0, 0.92, (280, 69, 696, 435)],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0.77, (499, 286, 791, 455)],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0.33, (138, 173, 335, 330)]]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93871-5941-DD4C-9A06-706FFAABDC96}"/>
              </a:ext>
            </a:extLst>
          </p:cNvPr>
          <p:cNvSpPr txBox="1"/>
          <p:nvPr/>
        </p:nvSpPr>
        <p:spPr>
          <a:xfrm>
            <a:off x="8522368" y="64168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dects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1EA428-AA03-8324-99BF-40D5E4F39C24}"/>
              </a:ext>
            </a:extLst>
          </p:cNvPr>
          <p:cNvSpPr/>
          <p:nvPr/>
        </p:nvSpPr>
        <p:spPr>
          <a:xfrm>
            <a:off x="3688263" y="36133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EE7A68-C9CA-B426-3FA7-D42855752E36}"/>
              </a:ext>
            </a:extLst>
          </p:cNvPr>
          <p:cNvSpPr/>
          <p:nvPr/>
        </p:nvSpPr>
        <p:spPr>
          <a:xfrm>
            <a:off x="4093326" y="36133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82F53A-E715-0D21-DF15-9509EB52D38A}"/>
              </a:ext>
            </a:extLst>
          </p:cNvPr>
          <p:cNvSpPr/>
          <p:nvPr/>
        </p:nvSpPr>
        <p:spPr>
          <a:xfrm>
            <a:off x="4498389" y="36133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78176-1727-0A55-713D-EF5B7C41F0DF}"/>
              </a:ext>
            </a:extLst>
          </p:cNvPr>
          <p:cNvSpPr txBox="1"/>
          <p:nvPr/>
        </p:nvSpPr>
        <p:spPr>
          <a:xfrm>
            <a:off x="4104559" y="32315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TP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9AE253-322E-3642-5D97-977409D21EC6}"/>
              </a:ext>
            </a:extLst>
          </p:cNvPr>
          <p:cNvSpPr/>
          <p:nvPr/>
        </p:nvSpPr>
        <p:spPr>
          <a:xfrm>
            <a:off x="3688263" y="435533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1150D3-3408-B17F-6A6F-3B1CECAF8A5C}"/>
              </a:ext>
            </a:extLst>
          </p:cNvPr>
          <p:cNvSpPr/>
          <p:nvPr/>
        </p:nvSpPr>
        <p:spPr>
          <a:xfrm>
            <a:off x="4093326" y="435533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083929-DA1C-1DB3-D6BD-1FAB25152DD5}"/>
              </a:ext>
            </a:extLst>
          </p:cNvPr>
          <p:cNvSpPr/>
          <p:nvPr/>
        </p:nvSpPr>
        <p:spPr>
          <a:xfrm>
            <a:off x="4498389" y="435533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FBDE5-E592-1140-43B5-16B0B2795266}"/>
              </a:ext>
            </a:extLst>
          </p:cNvPr>
          <p:cNvSpPr txBox="1"/>
          <p:nvPr/>
        </p:nvSpPr>
        <p:spPr>
          <a:xfrm>
            <a:off x="4104559" y="3973502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48602E-8EFA-090C-DFB0-B062AEF9B98A}"/>
              </a:ext>
            </a:extLst>
          </p:cNvPr>
          <p:cNvSpPr/>
          <p:nvPr/>
        </p:nvSpPr>
        <p:spPr>
          <a:xfrm>
            <a:off x="682589" y="3613394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'297'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463640-3F42-7D14-D4BB-B8CFFD6F8FF5}"/>
              </a:ext>
            </a:extLst>
          </p:cNvPr>
          <p:cNvSpPr/>
          <p:nvPr/>
        </p:nvSpPr>
        <p:spPr>
          <a:xfrm>
            <a:off x="682589" y="3924210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'363'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F0EDA9-E5B5-8539-3345-F40EFBECE36B}"/>
              </a:ext>
            </a:extLst>
          </p:cNvPr>
          <p:cNvSpPr/>
          <p:nvPr/>
        </p:nvSpPr>
        <p:spPr>
          <a:xfrm>
            <a:off x="682589" y="4235026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'299'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42E148-9FF7-288B-924A-EB8127ECEC31}"/>
              </a:ext>
            </a:extLst>
          </p:cNvPr>
          <p:cNvSpPr/>
          <p:nvPr/>
        </p:nvSpPr>
        <p:spPr>
          <a:xfrm>
            <a:off x="2132889" y="342900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AAFD1A-6B7A-FB16-316D-B32240460F25}"/>
              </a:ext>
            </a:extLst>
          </p:cNvPr>
          <p:cNvSpPr/>
          <p:nvPr/>
        </p:nvSpPr>
        <p:spPr>
          <a:xfrm>
            <a:off x="2537952" y="342900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C2D9E3-49CA-0944-1CB0-8EAD2F84F0F9}"/>
              </a:ext>
            </a:extLst>
          </p:cNvPr>
          <p:cNvSpPr/>
          <p:nvPr/>
        </p:nvSpPr>
        <p:spPr>
          <a:xfrm>
            <a:off x="2266530" y="3984363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9F5A18-66F8-65DB-0F85-9CBC75F64F9D}"/>
              </a:ext>
            </a:extLst>
          </p:cNvPr>
          <p:cNvSpPr/>
          <p:nvPr/>
        </p:nvSpPr>
        <p:spPr>
          <a:xfrm>
            <a:off x="2266137" y="4567885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428E5029-88AD-B07E-14BE-FFC138C1E1E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1366169" y="3587416"/>
            <a:ext cx="766720" cy="1843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D6931D52-5AAB-EB39-20EF-537EFD164837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1366169" y="4082626"/>
            <a:ext cx="900361" cy="601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41135289-EBAA-6E4D-6CE3-D0A54A2AA636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1366169" y="4393442"/>
            <a:ext cx="899968" cy="3328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90D95DF-DFD8-84E4-F941-FD261538CB95}"/>
              </a:ext>
            </a:extLst>
          </p:cNvPr>
          <p:cNvSpPr/>
          <p:nvPr/>
        </p:nvSpPr>
        <p:spPr>
          <a:xfrm>
            <a:off x="4547161" y="3071908"/>
            <a:ext cx="307517" cy="2192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4280B-E9C4-E216-3421-18CFF2F396ED}"/>
              </a:ext>
            </a:extLst>
          </p:cNvPr>
          <p:cNvSpPr txBox="1"/>
          <p:nvPr/>
        </p:nvSpPr>
        <p:spPr>
          <a:xfrm>
            <a:off x="7031163" y="2218957"/>
            <a:ext cx="48974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1.0, (106, 195, 303, 352)],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1.0, (548, 250, 841, 419)],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['363', 0.0, 1.0, (207, 108, 624, 474)],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['299', 0.0, 1.0, (434, 223, 715, 386)]]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DBBE5-73BE-3BCD-B850-B02AABC173E2}"/>
              </a:ext>
            </a:extLst>
          </p:cNvPr>
          <p:cNvSpPr txBox="1"/>
          <p:nvPr/>
        </p:nvSpPr>
        <p:spPr>
          <a:xfrm>
            <a:off x="8550442" y="192604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F623E6-CAFA-1ABA-EA60-5540CEA98927}"/>
              </a:ext>
            </a:extLst>
          </p:cNvPr>
          <p:cNvSpPr txBox="1"/>
          <p:nvPr/>
        </p:nvSpPr>
        <p:spPr>
          <a:xfrm>
            <a:off x="7075279" y="3827945"/>
            <a:ext cx="4897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1.0, (106, 195, 303, 352)],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1.0, (548, 250, 841, 419)]]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D18B5E-5675-5B5A-DF83-18E2A513F608}"/>
              </a:ext>
            </a:extLst>
          </p:cNvPr>
          <p:cNvSpPr txBox="1"/>
          <p:nvPr/>
        </p:nvSpPr>
        <p:spPr>
          <a:xfrm>
            <a:off x="8594558" y="353503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CF6144-4B97-AB37-DDA7-600E03AA204F}"/>
              </a:ext>
            </a:extLst>
          </p:cNvPr>
          <p:cNvSpPr txBox="1"/>
          <p:nvPr/>
        </p:nvSpPr>
        <p:spPr>
          <a:xfrm>
            <a:off x="637968" y="1939823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acc_FP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1A61D8-B2C8-485A-44E3-8F44ADB47ECA}"/>
              </a:ext>
            </a:extLst>
          </p:cNvPr>
          <p:cNvSpPr txBox="1"/>
          <p:nvPr/>
        </p:nvSpPr>
        <p:spPr>
          <a:xfrm>
            <a:off x="770172" y="3294101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9AA710-7664-BBFC-6609-97DCC9B0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221" y="5230817"/>
            <a:ext cx="2623492" cy="147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2A50B-E479-1779-9244-3D32FB7F5C5C}"/>
              </a:ext>
            </a:extLst>
          </p:cNvPr>
          <p:cNvSpPr txBox="1"/>
          <p:nvPr/>
        </p:nvSpPr>
        <p:spPr>
          <a:xfrm>
            <a:off x="6466585" y="515128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297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C6BF03-2403-8D8A-ADA8-8F1B75BC19EB}"/>
              </a:ext>
            </a:extLst>
          </p:cNvPr>
          <p:cNvSpPr txBox="1"/>
          <p:nvPr/>
        </p:nvSpPr>
        <p:spPr>
          <a:xfrm>
            <a:off x="1985699" y="192775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acc_TP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619DC1-1B7F-34B7-926F-307C196CD151}"/>
              </a:ext>
            </a:extLst>
          </p:cNvPr>
          <p:cNvSpPr txBox="1"/>
          <p:nvPr/>
        </p:nvSpPr>
        <p:spPr>
          <a:xfrm>
            <a:off x="2985195" y="192884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rec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D5E094-D2B8-699E-88FF-82D822D6F3AA}"/>
              </a:ext>
            </a:extLst>
          </p:cNvPr>
          <p:cNvSpPr txBox="1"/>
          <p:nvPr/>
        </p:nvSpPr>
        <p:spPr>
          <a:xfrm>
            <a:off x="4974946" y="1915167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prec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113C3BF-4695-C59D-4D71-473AC21892AB}"/>
              </a:ext>
            </a:extLst>
          </p:cNvPr>
          <p:cNvSpPr/>
          <p:nvPr/>
        </p:nvSpPr>
        <p:spPr>
          <a:xfrm>
            <a:off x="150113" y="227946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476BADD-2DE7-A111-122D-893B57331815}"/>
              </a:ext>
            </a:extLst>
          </p:cNvPr>
          <p:cNvSpPr/>
          <p:nvPr/>
        </p:nvSpPr>
        <p:spPr>
          <a:xfrm>
            <a:off x="555176" y="227946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7B8EAF1-E6F3-FCBB-2002-12195A79F701}"/>
              </a:ext>
            </a:extLst>
          </p:cNvPr>
          <p:cNvSpPr/>
          <p:nvPr/>
        </p:nvSpPr>
        <p:spPr>
          <a:xfrm>
            <a:off x="960239" y="227946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352EC1-3FAD-A9B6-1D3C-168828C17D48}"/>
              </a:ext>
            </a:extLst>
          </p:cNvPr>
          <p:cNvSpPr/>
          <p:nvPr/>
        </p:nvSpPr>
        <p:spPr>
          <a:xfrm>
            <a:off x="1713275" y="22955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248E146-D96B-2D24-4F39-502A5F351ACB}"/>
              </a:ext>
            </a:extLst>
          </p:cNvPr>
          <p:cNvSpPr/>
          <p:nvPr/>
        </p:nvSpPr>
        <p:spPr>
          <a:xfrm>
            <a:off x="2118338" y="22955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4145E2-30AF-92E5-0763-BBABFC2A8D49}"/>
              </a:ext>
            </a:extLst>
          </p:cNvPr>
          <p:cNvSpPr/>
          <p:nvPr/>
        </p:nvSpPr>
        <p:spPr>
          <a:xfrm>
            <a:off x="2523401" y="22955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40C02A3-679D-6F64-A840-1FB8B60DA3B8}"/>
              </a:ext>
            </a:extLst>
          </p:cNvPr>
          <p:cNvSpPr/>
          <p:nvPr/>
        </p:nvSpPr>
        <p:spPr>
          <a:xfrm>
            <a:off x="5574372" y="3632655"/>
            <a:ext cx="675191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86A323-1588-8468-114C-9C8BBD450DF2}"/>
              </a:ext>
            </a:extLst>
          </p:cNvPr>
          <p:cNvSpPr txBox="1"/>
          <p:nvPr/>
        </p:nvSpPr>
        <p:spPr>
          <a:xfrm>
            <a:off x="5443741" y="3258846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npos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C2A516A-2406-6503-DD08-98F6D408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223" y="5230816"/>
            <a:ext cx="2619392" cy="147571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C30AB7-55AE-A988-4DA9-5A9FE88DEBD2}"/>
              </a:ext>
            </a:extLst>
          </p:cNvPr>
          <p:cNvSpPr txBox="1"/>
          <p:nvPr/>
        </p:nvSpPr>
        <p:spPr>
          <a:xfrm>
            <a:off x="3201926" y="515128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363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2CB84-5FEC-AE17-9BEA-5C0D3AAF1F4E}"/>
              </a:ext>
            </a:extLst>
          </p:cNvPr>
          <p:cNvSpPr txBox="1"/>
          <p:nvPr/>
        </p:nvSpPr>
        <p:spPr>
          <a:xfrm>
            <a:off x="9731154" y="515127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latin typeface="Consolas" panose="020B0609020204030204" pitchFamily="49" charset="0"/>
              </a:rPr>
              <a:t>299</a:t>
            </a:r>
            <a:endParaRPr lang="ko-KR" altLang="en-US">
              <a:latin typeface="Consolas" panose="020B0609020204030204" pitchFamily="49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2719C36-CED0-59A3-2138-18B5501BE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5230816"/>
            <a:ext cx="2318084" cy="146039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1379153B-0142-EAD2-F06D-34DF3464CDAB}"/>
              </a:ext>
            </a:extLst>
          </p:cNvPr>
          <p:cNvSpPr/>
          <p:nvPr/>
        </p:nvSpPr>
        <p:spPr>
          <a:xfrm>
            <a:off x="3148298" y="229551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2172AE3-89E3-ADBF-1EC6-E5B95667954A}"/>
              </a:ext>
            </a:extLst>
          </p:cNvPr>
          <p:cNvSpPr/>
          <p:nvPr/>
        </p:nvSpPr>
        <p:spPr>
          <a:xfrm>
            <a:off x="3665494" y="229551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6E69BD6-4224-AA5B-AEDA-2312E3B84293}"/>
              </a:ext>
            </a:extLst>
          </p:cNvPr>
          <p:cNvSpPr/>
          <p:nvPr/>
        </p:nvSpPr>
        <p:spPr>
          <a:xfrm>
            <a:off x="4182690" y="229551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8E847DC-71A8-A7DF-F0F3-3B7A95CCFFEA}"/>
              </a:ext>
            </a:extLst>
          </p:cNvPr>
          <p:cNvSpPr/>
          <p:nvPr/>
        </p:nvSpPr>
        <p:spPr>
          <a:xfrm>
            <a:off x="4958484" y="2291719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73B8000-737D-A3DE-5F6C-BE481CE67E23}"/>
              </a:ext>
            </a:extLst>
          </p:cNvPr>
          <p:cNvSpPr/>
          <p:nvPr/>
        </p:nvSpPr>
        <p:spPr>
          <a:xfrm>
            <a:off x="5475680" y="2291719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A90B99C-D0D2-62D4-3F80-44953D473FC0}"/>
              </a:ext>
            </a:extLst>
          </p:cNvPr>
          <p:cNvSpPr/>
          <p:nvPr/>
        </p:nvSpPr>
        <p:spPr>
          <a:xfrm>
            <a:off x="5992876" y="2291719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594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60571" y="60631"/>
            <a:ext cx="7029488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def calculateAveragePrecision(rec, prec):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mrec = [0] + [e for e in rec] + [1]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mpre = [0] + [e for e in prec] + [0]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for i in range(len(mpre)-1, 0, -1):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mpre[i-1] = max(mpre[i-1], mpre[i])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ii = []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for i in range(len(mrec)-1):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if mrec[1:][i] != mrec[0:-1][i]: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ii.append(i+1)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ap = 0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for i in ii: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ap = ap + np.sum((mrec[i] - mrec[i-1]) * mpre[i])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return [ap, mpre[0:len(mpre)-1], mrec[0:len(mpre)-1], ii]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9AA710-7664-BBFC-6609-97DCC9B0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221" y="5230817"/>
            <a:ext cx="2623492" cy="147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2A50B-E479-1779-9244-3D32FB7F5C5C}"/>
              </a:ext>
            </a:extLst>
          </p:cNvPr>
          <p:cNvSpPr txBox="1"/>
          <p:nvPr/>
        </p:nvSpPr>
        <p:spPr>
          <a:xfrm>
            <a:off x="6466585" y="515128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297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619DC1-1B7F-34B7-926F-307C196CD151}"/>
              </a:ext>
            </a:extLst>
          </p:cNvPr>
          <p:cNvSpPr txBox="1"/>
          <p:nvPr/>
        </p:nvSpPr>
        <p:spPr>
          <a:xfrm>
            <a:off x="7545163" y="11608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rec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D5E094-D2B8-699E-88FF-82D822D6F3AA}"/>
              </a:ext>
            </a:extLst>
          </p:cNvPr>
          <p:cNvSpPr txBox="1"/>
          <p:nvPr/>
        </p:nvSpPr>
        <p:spPr>
          <a:xfrm>
            <a:off x="9534914" y="10240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prec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C2A516A-2406-6503-DD08-98F6D408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223" y="5230816"/>
            <a:ext cx="2619392" cy="147571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C30AB7-55AE-A988-4DA9-5A9FE88DEBD2}"/>
              </a:ext>
            </a:extLst>
          </p:cNvPr>
          <p:cNvSpPr txBox="1"/>
          <p:nvPr/>
        </p:nvSpPr>
        <p:spPr>
          <a:xfrm>
            <a:off x="3201926" y="515128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363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2CB84-5FEC-AE17-9BEA-5C0D3AAF1F4E}"/>
              </a:ext>
            </a:extLst>
          </p:cNvPr>
          <p:cNvSpPr txBox="1"/>
          <p:nvPr/>
        </p:nvSpPr>
        <p:spPr>
          <a:xfrm>
            <a:off x="9731154" y="515127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latin typeface="Consolas" panose="020B0609020204030204" pitchFamily="49" charset="0"/>
              </a:rPr>
              <a:t>299</a:t>
            </a:r>
            <a:endParaRPr lang="ko-KR" altLang="en-US">
              <a:latin typeface="Consolas" panose="020B0609020204030204" pitchFamily="49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2719C36-CED0-59A3-2138-18B5501BE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5230816"/>
            <a:ext cx="2318084" cy="146039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1379153B-0142-EAD2-F06D-34DF3464CDAB}"/>
              </a:ext>
            </a:extLst>
          </p:cNvPr>
          <p:cNvSpPr/>
          <p:nvPr/>
        </p:nvSpPr>
        <p:spPr>
          <a:xfrm>
            <a:off x="7708266" y="482752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2172AE3-89E3-ADBF-1EC6-E5B95667954A}"/>
              </a:ext>
            </a:extLst>
          </p:cNvPr>
          <p:cNvSpPr/>
          <p:nvPr/>
        </p:nvSpPr>
        <p:spPr>
          <a:xfrm>
            <a:off x="8225462" y="482752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6E69BD6-4224-AA5B-AEDA-2312E3B84293}"/>
              </a:ext>
            </a:extLst>
          </p:cNvPr>
          <p:cNvSpPr/>
          <p:nvPr/>
        </p:nvSpPr>
        <p:spPr>
          <a:xfrm>
            <a:off x="8742658" y="482752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8E847DC-71A8-A7DF-F0F3-3B7A95CCFFEA}"/>
              </a:ext>
            </a:extLst>
          </p:cNvPr>
          <p:cNvSpPr/>
          <p:nvPr/>
        </p:nvSpPr>
        <p:spPr>
          <a:xfrm>
            <a:off x="9518452" y="478961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73B8000-737D-A3DE-5F6C-BE481CE67E23}"/>
              </a:ext>
            </a:extLst>
          </p:cNvPr>
          <p:cNvSpPr/>
          <p:nvPr/>
        </p:nvSpPr>
        <p:spPr>
          <a:xfrm>
            <a:off x="10035648" y="478961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A90B99C-D0D2-62D4-3F80-44953D473FC0}"/>
              </a:ext>
            </a:extLst>
          </p:cNvPr>
          <p:cNvSpPr/>
          <p:nvPr/>
        </p:nvSpPr>
        <p:spPr>
          <a:xfrm>
            <a:off x="10552844" y="478961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AE244E-3F58-136C-97BA-8D197254B61B}"/>
              </a:ext>
            </a:extLst>
          </p:cNvPr>
          <p:cNvSpPr/>
          <p:nvPr/>
        </p:nvSpPr>
        <p:spPr>
          <a:xfrm>
            <a:off x="7708266" y="130914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49F05E-D6A9-C088-BAF7-5AF654B68264}"/>
              </a:ext>
            </a:extLst>
          </p:cNvPr>
          <p:cNvSpPr/>
          <p:nvPr/>
        </p:nvSpPr>
        <p:spPr>
          <a:xfrm>
            <a:off x="8225462" y="130914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8BD849E-22AD-496A-EC54-090EF604B2CF}"/>
              </a:ext>
            </a:extLst>
          </p:cNvPr>
          <p:cNvSpPr/>
          <p:nvPr/>
        </p:nvSpPr>
        <p:spPr>
          <a:xfrm>
            <a:off x="8742658" y="130914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3A7C37-7C1A-23E1-0D53-F8EE2EDB9F6B}"/>
              </a:ext>
            </a:extLst>
          </p:cNvPr>
          <p:cNvSpPr txBox="1"/>
          <p:nvPr/>
        </p:nvSpPr>
        <p:spPr>
          <a:xfrm>
            <a:off x="7146163" y="989028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mrec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1E8EE97-6765-EBEF-9B99-5AA358834ECB}"/>
              </a:ext>
            </a:extLst>
          </p:cNvPr>
          <p:cNvSpPr/>
          <p:nvPr/>
        </p:nvSpPr>
        <p:spPr>
          <a:xfrm>
            <a:off x="7191070" y="130914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CA307BD-A147-4386-2CF2-DF0F1573F011}"/>
              </a:ext>
            </a:extLst>
          </p:cNvPr>
          <p:cNvSpPr/>
          <p:nvPr/>
        </p:nvSpPr>
        <p:spPr>
          <a:xfrm>
            <a:off x="9259854" y="1309140"/>
            <a:ext cx="517196" cy="3168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71E79C5-BE5C-0D99-9313-157C097A1812}"/>
              </a:ext>
            </a:extLst>
          </p:cNvPr>
          <p:cNvSpPr/>
          <p:nvPr/>
        </p:nvSpPr>
        <p:spPr>
          <a:xfrm>
            <a:off x="7708266" y="2074233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0BF45E-DA7E-E2D9-086D-6AE0BAA22FD8}"/>
              </a:ext>
            </a:extLst>
          </p:cNvPr>
          <p:cNvSpPr/>
          <p:nvPr/>
        </p:nvSpPr>
        <p:spPr>
          <a:xfrm>
            <a:off x="8225462" y="2074233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47688-AE2A-DAA0-D559-18D2CE5B88FE}"/>
              </a:ext>
            </a:extLst>
          </p:cNvPr>
          <p:cNvSpPr/>
          <p:nvPr/>
        </p:nvSpPr>
        <p:spPr>
          <a:xfrm>
            <a:off x="8742658" y="2074233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0405F4-F940-5DA6-7BE2-1C61D192E816}"/>
              </a:ext>
            </a:extLst>
          </p:cNvPr>
          <p:cNvSpPr txBox="1"/>
          <p:nvPr/>
        </p:nvSpPr>
        <p:spPr>
          <a:xfrm>
            <a:off x="7090059" y="1724818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mpre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A4ADF3-EDB3-A075-0A3A-559580EDB464}"/>
              </a:ext>
            </a:extLst>
          </p:cNvPr>
          <p:cNvSpPr/>
          <p:nvPr/>
        </p:nvSpPr>
        <p:spPr>
          <a:xfrm>
            <a:off x="7191070" y="2074233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BC8BEF3-0F84-FB5E-EC92-74D29A161293}"/>
              </a:ext>
            </a:extLst>
          </p:cNvPr>
          <p:cNvSpPr/>
          <p:nvPr/>
        </p:nvSpPr>
        <p:spPr>
          <a:xfrm>
            <a:off x="9259854" y="2074233"/>
            <a:ext cx="517196" cy="3168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화살표: 아래쪽 64">
            <a:extLst>
              <a:ext uri="{FF2B5EF4-FFF2-40B4-BE49-F238E27FC236}">
                <a16:creationId xmlns:a16="http://schemas.microsoft.com/office/drawing/2014/main" id="{7462608F-D69D-2328-90CD-5B5A85D15418}"/>
              </a:ext>
            </a:extLst>
          </p:cNvPr>
          <p:cNvSpPr/>
          <p:nvPr/>
        </p:nvSpPr>
        <p:spPr>
          <a:xfrm>
            <a:off x="9998009" y="3921754"/>
            <a:ext cx="224590" cy="17646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B913043-760C-BC6A-1316-D1C7F6D6AC18}"/>
              </a:ext>
            </a:extLst>
          </p:cNvPr>
          <p:cNvSpPr/>
          <p:nvPr/>
        </p:nvSpPr>
        <p:spPr>
          <a:xfrm>
            <a:off x="8789919" y="2867797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76DE83E-D23C-BEFB-C78A-6E016F9C8FCC}"/>
              </a:ext>
            </a:extLst>
          </p:cNvPr>
          <p:cNvSpPr/>
          <p:nvPr/>
        </p:nvSpPr>
        <p:spPr>
          <a:xfrm>
            <a:off x="9307115" y="2867797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88BFA02-F475-F15B-2603-C831AFE5ADCE}"/>
              </a:ext>
            </a:extLst>
          </p:cNvPr>
          <p:cNvSpPr/>
          <p:nvPr/>
        </p:nvSpPr>
        <p:spPr>
          <a:xfrm>
            <a:off x="9824311" y="2867797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714C6-DBB7-0D10-6632-3FE8BE164E5A}"/>
              </a:ext>
            </a:extLst>
          </p:cNvPr>
          <p:cNvSpPr/>
          <p:nvPr/>
        </p:nvSpPr>
        <p:spPr>
          <a:xfrm>
            <a:off x="10341507" y="2867797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95B64F-3F9B-C5CE-DAD1-15CF69B47169}"/>
              </a:ext>
            </a:extLst>
          </p:cNvPr>
          <p:cNvSpPr/>
          <p:nvPr/>
        </p:nvSpPr>
        <p:spPr>
          <a:xfrm>
            <a:off x="9307115" y="342900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C834F8B-F2A8-2BBC-54CA-47E31FE30E7E}"/>
              </a:ext>
            </a:extLst>
          </p:cNvPr>
          <p:cNvSpPr/>
          <p:nvPr/>
        </p:nvSpPr>
        <p:spPr>
          <a:xfrm>
            <a:off x="9824311" y="342900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04EAAAC-6B21-B1FC-BC76-909743BD1988}"/>
              </a:ext>
            </a:extLst>
          </p:cNvPr>
          <p:cNvSpPr/>
          <p:nvPr/>
        </p:nvSpPr>
        <p:spPr>
          <a:xfrm>
            <a:off x="10341507" y="342900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6FC3A2C-6ACF-21A9-7D20-EE90092E12F3}"/>
              </a:ext>
            </a:extLst>
          </p:cNvPr>
          <p:cNvSpPr/>
          <p:nvPr/>
        </p:nvSpPr>
        <p:spPr>
          <a:xfrm>
            <a:off x="8789919" y="342900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8342C0-154D-191A-9ADF-4B1375F6454E}"/>
              </a:ext>
            </a:extLst>
          </p:cNvPr>
          <p:cNvSpPr/>
          <p:nvPr/>
        </p:nvSpPr>
        <p:spPr>
          <a:xfrm>
            <a:off x="8789919" y="4129675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39624AD-5537-C3A4-4A42-2023A8516F2A}"/>
              </a:ext>
            </a:extLst>
          </p:cNvPr>
          <p:cNvSpPr/>
          <p:nvPr/>
        </p:nvSpPr>
        <p:spPr>
          <a:xfrm>
            <a:off x="9311178" y="4131286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67CE80D-00AA-676F-66C9-36979E823CBA}"/>
              </a:ext>
            </a:extLst>
          </p:cNvPr>
          <p:cNvSpPr/>
          <p:nvPr/>
        </p:nvSpPr>
        <p:spPr>
          <a:xfrm>
            <a:off x="9824311" y="4129675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D408EF5-6299-E46D-4126-6CE59F0E7788}"/>
              </a:ext>
            </a:extLst>
          </p:cNvPr>
          <p:cNvSpPr/>
          <p:nvPr/>
        </p:nvSpPr>
        <p:spPr>
          <a:xfrm>
            <a:off x="10341507" y="4129675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81F716C-8E8F-2F6E-B32C-2D7ABEC99AAC}"/>
              </a:ext>
            </a:extLst>
          </p:cNvPr>
          <p:cNvSpPr txBox="1"/>
          <p:nvPr/>
        </p:nvSpPr>
        <p:spPr>
          <a:xfrm>
            <a:off x="8380833" y="379112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ii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178DCF7-B55D-4AB6-E51F-BA395FC1A51D}"/>
              </a:ext>
            </a:extLst>
          </p:cNvPr>
          <p:cNvSpPr/>
          <p:nvPr/>
        </p:nvSpPr>
        <p:spPr>
          <a:xfrm>
            <a:off x="8793982" y="470494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A63BF58-71C0-31D2-2EBF-58E7DC382E0E}"/>
              </a:ext>
            </a:extLst>
          </p:cNvPr>
          <p:cNvSpPr txBox="1"/>
          <p:nvPr/>
        </p:nvSpPr>
        <p:spPr>
          <a:xfrm>
            <a:off x="8412365" y="458468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ap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834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0017EE-5B5B-F0F3-B662-0C3990321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39" y="196117"/>
            <a:ext cx="5674507" cy="247687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2DC1FAD-6138-203B-A7CF-2355C7C5449D}"/>
              </a:ext>
            </a:extLst>
          </p:cNvPr>
          <p:cNvSpPr/>
          <p:nvPr/>
        </p:nvSpPr>
        <p:spPr>
          <a:xfrm>
            <a:off x="10046369" y="587143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71E252D-C420-6B45-1652-9883A570433E}"/>
              </a:ext>
            </a:extLst>
          </p:cNvPr>
          <p:cNvSpPr/>
          <p:nvPr/>
        </p:nvSpPr>
        <p:spPr>
          <a:xfrm>
            <a:off x="10218435" y="587143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02461C5-204F-5B64-0486-E55DFF5C6143}"/>
              </a:ext>
            </a:extLst>
          </p:cNvPr>
          <p:cNvSpPr/>
          <p:nvPr/>
        </p:nvSpPr>
        <p:spPr>
          <a:xfrm>
            <a:off x="10098119" y="707459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F9705A-32D8-6CA7-31DC-6BC5787C2C7D}"/>
              </a:ext>
            </a:extLst>
          </p:cNvPr>
          <p:cNvSpPr/>
          <p:nvPr/>
        </p:nvSpPr>
        <p:spPr>
          <a:xfrm>
            <a:off x="9977803" y="827775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0DDF3E4-9DED-1DC8-2D8F-D417E13A1CD4}"/>
              </a:ext>
            </a:extLst>
          </p:cNvPr>
          <p:cNvSpPr/>
          <p:nvPr/>
        </p:nvSpPr>
        <p:spPr>
          <a:xfrm>
            <a:off x="10270185" y="827775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47A9714-CBE1-3CEE-BFA9-084635D07907}"/>
              </a:ext>
            </a:extLst>
          </p:cNvPr>
          <p:cNvSpPr/>
          <p:nvPr/>
        </p:nvSpPr>
        <p:spPr>
          <a:xfrm>
            <a:off x="10057627" y="948091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A563288-6989-9E30-B523-B1057FAE01BB}"/>
              </a:ext>
            </a:extLst>
          </p:cNvPr>
          <p:cNvSpPr/>
          <p:nvPr/>
        </p:nvSpPr>
        <p:spPr>
          <a:xfrm>
            <a:off x="10278593" y="948091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260021-DADE-77B3-A65F-B1F58B5A7D21}"/>
              </a:ext>
            </a:extLst>
          </p:cNvPr>
          <p:cNvSpPr/>
          <p:nvPr/>
        </p:nvSpPr>
        <p:spPr>
          <a:xfrm>
            <a:off x="9917645" y="1068407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65C548-5BB0-B1B2-F360-A04998C7ACFE}"/>
              </a:ext>
            </a:extLst>
          </p:cNvPr>
          <p:cNvSpPr/>
          <p:nvPr/>
        </p:nvSpPr>
        <p:spPr>
          <a:xfrm>
            <a:off x="9816995" y="767617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8E079C4-79D7-0B97-575E-317A29C3E18B}"/>
              </a:ext>
            </a:extLst>
          </p:cNvPr>
          <p:cNvSpPr/>
          <p:nvPr/>
        </p:nvSpPr>
        <p:spPr>
          <a:xfrm>
            <a:off x="11016916" y="1188723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ABFDADB-E203-62F0-2999-E88259A1871F}"/>
              </a:ext>
            </a:extLst>
          </p:cNvPr>
          <p:cNvSpPr/>
          <p:nvPr/>
        </p:nvSpPr>
        <p:spPr>
          <a:xfrm>
            <a:off x="11188982" y="1188723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0426F28-C7A3-79CA-2783-582C8F97B558}"/>
              </a:ext>
            </a:extLst>
          </p:cNvPr>
          <p:cNvSpPr/>
          <p:nvPr/>
        </p:nvSpPr>
        <p:spPr>
          <a:xfrm>
            <a:off x="11068666" y="1309039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4E6D3F9-F531-21B7-F356-254369CECFBC}"/>
              </a:ext>
            </a:extLst>
          </p:cNvPr>
          <p:cNvSpPr/>
          <p:nvPr/>
        </p:nvSpPr>
        <p:spPr>
          <a:xfrm>
            <a:off x="10948350" y="1429355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8B89300-FE67-3058-65F9-A0279F539648}"/>
              </a:ext>
            </a:extLst>
          </p:cNvPr>
          <p:cNvSpPr/>
          <p:nvPr/>
        </p:nvSpPr>
        <p:spPr>
          <a:xfrm>
            <a:off x="11240732" y="1429355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D6BFAE7-8CEC-88D8-A859-D3AAB4F63D5D}"/>
              </a:ext>
            </a:extLst>
          </p:cNvPr>
          <p:cNvSpPr/>
          <p:nvPr/>
        </p:nvSpPr>
        <p:spPr>
          <a:xfrm>
            <a:off x="11028174" y="1549671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CE0C722-25BE-C384-C85A-2BCDC2E0DCAD}"/>
              </a:ext>
            </a:extLst>
          </p:cNvPr>
          <p:cNvSpPr/>
          <p:nvPr/>
        </p:nvSpPr>
        <p:spPr>
          <a:xfrm>
            <a:off x="11249140" y="1549671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D64E3F2-204F-75B0-5932-21347FAC2489}"/>
              </a:ext>
            </a:extLst>
          </p:cNvPr>
          <p:cNvSpPr/>
          <p:nvPr/>
        </p:nvSpPr>
        <p:spPr>
          <a:xfrm>
            <a:off x="10888192" y="1669987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C914544-965E-0E3A-2DDA-D9179A8D991D}"/>
              </a:ext>
            </a:extLst>
          </p:cNvPr>
          <p:cNvSpPr/>
          <p:nvPr/>
        </p:nvSpPr>
        <p:spPr>
          <a:xfrm>
            <a:off x="10787542" y="1369197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1732112-DDF2-C281-5DD1-891126B4F089}"/>
              </a:ext>
            </a:extLst>
          </p:cNvPr>
          <p:cNvCxnSpPr>
            <a:cxnSpLocks/>
          </p:cNvCxnSpPr>
          <p:nvPr/>
        </p:nvCxnSpPr>
        <p:spPr>
          <a:xfrm flipH="1">
            <a:off x="9945719" y="361550"/>
            <a:ext cx="1292163" cy="174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294C6C4-A172-F262-9CAC-5CAFC98D9091}"/>
              </a:ext>
            </a:extLst>
          </p:cNvPr>
          <p:cNvCxnSpPr>
            <a:cxnSpLocks/>
          </p:cNvCxnSpPr>
          <p:nvPr/>
        </p:nvCxnSpPr>
        <p:spPr>
          <a:xfrm flipH="1">
            <a:off x="9664595" y="196117"/>
            <a:ext cx="1292163" cy="174457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12DE1FF-86A2-34EC-B71F-4005D37492C4}"/>
              </a:ext>
            </a:extLst>
          </p:cNvPr>
          <p:cNvCxnSpPr>
            <a:cxnSpLocks/>
          </p:cNvCxnSpPr>
          <p:nvPr/>
        </p:nvCxnSpPr>
        <p:spPr>
          <a:xfrm flipH="1">
            <a:off x="10168111" y="587145"/>
            <a:ext cx="1292163" cy="174457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34BEA02-C97D-2241-9CEC-E820A316C165}"/>
              </a:ext>
            </a:extLst>
          </p:cNvPr>
          <p:cNvSpPr txBox="1"/>
          <p:nvPr/>
        </p:nvSpPr>
        <p:spPr>
          <a:xfrm>
            <a:off x="730985" y="2662590"/>
            <a:ext cx="103978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altLang="ko-KR">
                <a:latin typeface="Consolas" panose="020B0609020204030204" pitchFamily="49" charset="0"/>
              </a:rPr>
              <a:t>Selective search </a:t>
            </a:r>
            <a:r>
              <a:rPr lang="ko-KR" altLang="en-US">
                <a:latin typeface="Consolas" panose="020B0609020204030204" pitchFamily="49" charset="0"/>
              </a:rPr>
              <a:t>알고리즘을 통해 객체가 있을 법할 위치인 후보 영역</a:t>
            </a:r>
            <a:r>
              <a:rPr lang="en-US" altLang="ko-KR">
                <a:latin typeface="Consolas" panose="020B0609020204030204" pitchFamily="49" charset="0"/>
              </a:rPr>
              <a:t>(region proposal)</a:t>
            </a:r>
            <a:r>
              <a:rPr lang="ko-KR" altLang="en-US">
                <a:latin typeface="Consolas" panose="020B0609020204030204" pitchFamily="49" charset="0"/>
              </a:rPr>
              <a:t>을 </a:t>
            </a:r>
            <a:r>
              <a:rPr lang="en-US" altLang="ko-KR">
                <a:latin typeface="Consolas" panose="020B0609020204030204" pitchFamily="49" charset="0"/>
              </a:rPr>
              <a:t>2000</a:t>
            </a:r>
            <a:r>
              <a:rPr lang="ko-KR" altLang="en-US">
                <a:latin typeface="Consolas" panose="020B0609020204030204" pitchFamily="49" charset="0"/>
              </a:rPr>
              <a:t>개 추출하여</a:t>
            </a:r>
            <a:r>
              <a:rPr lang="en-US" altLang="ko-KR">
                <a:latin typeface="Consolas" panose="020B0609020204030204" pitchFamily="49" charset="0"/>
              </a:rPr>
              <a:t>, </a:t>
            </a:r>
            <a:r>
              <a:rPr lang="ko-KR" altLang="en-US">
                <a:latin typeface="Consolas" panose="020B0609020204030204" pitchFamily="49" charset="0"/>
              </a:rPr>
              <a:t>각각을 </a:t>
            </a:r>
            <a:r>
              <a:rPr lang="en-US" altLang="ko-KR">
                <a:latin typeface="Consolas" panose="020B0609020204030204" pitchFamily="49" charset="0"/>
              </a:rPr>
              <a:t>227x227 </a:t>
            </a:r>
            <a:r>
              <a:rPr lang="ko-KR" altLang="en-US">
                <a:latin typeface="Consolas" panose="020B0609020204030204" pitchFamily="49" charset="0"/>
              </a:rPr>
              <a:t>크기로 </a:t>
            </a:r>
            <a:r>
              <a:rPr lang="en-US" altLang="ko-KR">
                <a:latin typeface="Consolas" panose="020B0609020204030204" pitchFamily="49" charset="0"/>
              </a:rPr>
              <a:t>warp</a:t>
            </a:r>
            <a:r>
              <a:rPr lang="ko-KR" altLang="en-US">
                <a:latin typeface="Consolas" panose="020B0609020204030204" pitchFamily="49" charset="0"/>
              </a:rPr>
              <a:t>시켜줍니다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US" altLang="ko-KR">
              <a:latin typeface="Consolas" panose="020B0609020204030204" pitchFamily="49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altLang="ko-KR">
                <a:latin typeface="Consolas" panose="020B0609020204030204" pitchFamily="49" charset="0"/>
              </a:rPr>
              <a:t>Warp</a:t>
            </a:r>
            <a:r>
              <a:rPr lang="ko-KR" altLang="en-US">
                <a:latin typeface="Consolas" panose="020B0609020204030204" pitchFamily="49" charset="0"/>
              </a:rPr>
              <a:t>된 모든 </a:t>
            </a:r>
            <a:r>
              <a:rPr lang="en-US" altLang="ko-KR">
                <a:latin typeface="Consolas" panose="020B0609020204030204" pitchFamily="49" charset="0"/>
              </a:rPr>
              <a:t>region proposal</a:t>
            </a:r>
            <a:r>
              <a:rPr lang="ko-KR" altLang="en-US">
                <a:latin typeface="Consolas" panose="020B0609020204030204" pitchFamily="49" charset="0"/>
              </a:rPr>
              <a:t>을 </a:t>
            </a:r>
            <a:r>
              <a:rPr lang="en-US" altLang="ko-KR">
                <a:latin typeface="Consolas" panose="020B0609020204030204" pitchFamily="49" charset="0"/>
              </a:rPr>
              <a:t>Fine tune</a:t>
            </a:r>
            <a:r>
              <a:rPr lang="ko-KR" altLang="en-US">
                <a:latin typeface="Consolas" panose="020B0609020204030204" pitchFamily="49" charset="0"/>
              </a:rPr>
              <a:t>된 </a:t>
            </a:r>
            <a:r>
              <a:rPr lang="en-US" altLang="ko-KR">
                <a:latin typeface="Consolas" panose="020B0609020204030204" pitchFamily="49" charset="0"/>
              </a:rPr>
              <a:t>AlexNet</a:t>
            </a:r>
            <a:r>
              <a:rPr lang="ko-KR" altLang="en-US">
                <a:latin typeface="Consolas" panose="020B0609020204030204" pitchFamily="49" charset="0"/>
              </a:rPr>
              <a:t>에 입력하여 </a:t>
            </a:r>
            <a:r>
              <a:rPr lang="en-US" altLang="ko-KR">
                <a:latin typeface="Consolas" panose="020B0609020204030204" pitchFamily="49" charset="0"/>
              </a:rPr>
              <a:t>2000x4096 </a:t>
            </a:r>
            <a:r>
              <a:rPr lang="ko-KR" altLang="en-US">
                <a:latin typeface="Consolas" panose="020B0609020204030204" pitchFamily="49" charset="0"/>
              </a:rPr>
              <a:t>크기의 </a:t>
            </a:r>
            <a:r>
              <a:rPr lang="en-US" altLang="ko-KR">
                <a:latin typeface="Consolas" panose="020B0609020204030204" pitchFamily="49" charset="0"/>
              </a:rPr>
              <a:t>feature vector</a:t>
            </a:r>
            <a:r>
              <a:rPr lang="ko-KR" altLang="en-US">
                <a:latin typeface="Consolas" panose="020B0609020204030204" pitchFamily="49" charset="0"/>
              </a:rPr>
              <a:t>를 추출합니다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US" altLang="ko-KR">
              <a:latin typeface="Consolas" panose="020B0609020204030204" pitchFamily="49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ko-KR" altLang="en-US">
                <a:latin typeface="Consolas" panose="020B0609020204030204" pitchFamily="49" charset="0"/>
              </a:rPr>
              <a:t>추출된 </a:t>
            </a:r>
            <a:r>
              <a:rPr lang="en-US" altLang="ko-KR">
                <a:latin typeface="Consolas" panose="020B0609020204030204" pitchFamily="49" charset="0"/>
              </a:rPr>
              <a:t>feature vector</a:t>
            </a:r>
            <a:r>
              <a:rPr lang="ko-KR" altLang="en-US">
                <a:latin typeface="Consolas" panose="020B0609020204030204" pitchFamily="49" charset="0"/>
              </a:rPr>
              <a:t>를 </a:t>
            </a:r>
            <a:r>
              <a:rPr lang="en-US" altLang="ko-KR">
                <a:latin typeface="Consolas" panose="020B0609020204030204" pitchFamily="49" charset="0"/>
              </a:rPr>
              <a:t>linear SVM </a:t>
            </a:r>
            <a:r>
              <a:rPr lang="ko-KR" altLang="en-US">
                <a:latin typeface="Consolas" panose="020B0609020204030204" pitchFamily="49" charset="0"/>
              </a:rPr>
              <a:t>모델과 </a:t>
            </a:r>
            <a:r>
              <a:rPr lang="en-US" altLang="ko-KR">
                <a:latin typeface="Consolas" panose="020B0609020204030204" pitchFamily="49" charset="0"/>
              </a:rPr>
              <a:t>Bounding box regressor </a:t>
            </a:r>
            <a:r>
              <a:rPr lang="ko-KR" altLang="en-US">
                <a:latin typeface="Consolas" panose="020B0609020204030204" pitchFamily="49" charset="0"/>
              </a:rPr>
              <a:t>모델에 입력하여 각각 </a:t>
            </a:r>
            <a:r>
              <a:rPr lang="en-US" altLang="ko-KR">
                <a:latin typeface="Consolas" panose="020B0609020204030204" pitchFamily="49" charset="0"/>
              </a:rPr>
              <a:t>confidence score</a:t>
            </a:r>
            <a:r>
              <a:rPr lang="ko-KR" altLang="en-US">
                <a:latin typeface="Consolas" panose="020B0609020204030204" pitchFamily="49" charset="0"/>
              </a:rPr>
              <a:t>와 조정된 </a:t>
            </a:r>
            <a:r>
              <a:rPr lang="en-US" altLang="ko-KR">
                <a:latin typeface="Consolas" panose="020B0609020204030204" pitchFamily="49" charset="0"/>
              </a:rPr>
              <a:t>bounding box </a:t>
            </a:r>
            <a:r>
              <a:rPr lang="ko-KR" altLang="en-US">
                <a:latin typeface="Consolas" panose="020B0609020204030204" pitchFamily="49" charset="0"/>
              </a:rPr>
              <a:t>좌표를 얻습니다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marL="342900" indent="-342900" algn="l">
              <a:buFont typeface="+mj-lt"/>
              <a:buAutoNum type="arabicPeriod"/>
            </a:pPr>
            <a:endParaRPr lang="en-US" altLang="ko-KR">
              <a:latin typeface="Consolas" panose="020B0609020204030204" pitchFamily="49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ko-KR" altLang="en-US">
                <a:latin typeface="Consolas" panose="020B0609020204030204" pitchFamily="49" charset="0"/>
              </a:rPr>
              <a:t>마지막으로 </a:t>
            </a:r>
            <a:r>
              <a:rPr lang="en-US" altLang="ko-KR">
                <a:latin typeface="Consolas" panose="020B0609020204030204" pitchFamily="49" charset="0"/>
              </a:rPr>
              <a:t>Non maximum suppression </a:t>
            </a:r>
            <a:r>
              <a:rPr lang="ko-KR" altLang="en-US">
                <a:latin typeface="Consolas" panose="020B0609020204030204" pitchFamily="49" charset="0"/>
              </a:rPr>
              <a:t>알고리즘을 적용하여 최소한의</a:t>
            </a:r>
            <a:r>
              <a:rPr lang="en-US" altLang="ko-KR">
                <a:latin typeface="Consolas" panose="020B0609020204030204" pitchFamily="49" charset="0"/>
              </a:rPr>
              <a:t>, </a:t>
            </a:r>
            <a:r>
              <a:rPr lang="ko-KR" altLang="en-US">
                <a:latin typeface="Consolas" panose="020B0609020204030204" pitchFamily="49" charset="0"/>
              </a:rPr>
              <a:t>최적의 </a:t>
            </a:r>
            <a:r>
              <a:rPr lang="en-US" altLang="ko-KR">
                <a:latin typeface="Consolas" panose="020B0609020204030204" pitchFamily="49" charset="0"/>
              </a:rPr>
              <a:t>bounding box</a:t>
            </a:r>
            <a:r>
              <a:rPr lang="ko-KR" altLang="en-US">
                <a:latin typeface="Consolas" panose="020B0609020204030204" pitchFamily="49" charset="0"/>
              </a:rPr>
              <a:t>를 출력합니다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96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4AACA5F-A8F3-2AB4-03A7-FDEB1533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719" y="365783"/>
            <a:ext cx="4056986" cy="388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37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D51DFED8-1044-BA9D-01A7-B9210F59B90C}"/>
              </a:ext>
            </a:extLst>
          </p:cNvPr>
          <p:cNvGrpSpPr/>
          <p:nvPr/>
        </p:nvGrpSpPr>
        <p:grpSpPr>
          <a:xfrm>
            <a:off x="8855586" y="326829"/>
            <a:ext cx="1477978" cy="984333"/>
            <a:chOff x="839202" y="423362"/>
            <a:chExt cx="2569745" cy="1711450"/>
          </a:xfrm>
        </p:grpSpPr>
        <p:pic>
          <p:nvPicPr>
            <p:cNvPr id="19" name="그림 18" descr="차량, 육상 차량, 바퀴, 장난감이(가) 표시된 사진&#10;&#10;자동 생성된 설명">
              <a:extLst>
                <a:ext uri="{FF2B5EF4-FFF2-40B4-BE49-F238E27FC236}">
                  <a16:creationId xmlns:a16="http://schemas.microsoft.com/office/drawing/2014/main" id="{69F9BDE5-E617-B90B-D23F-DA37B94A6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02" y="423362"/>
              <a:ext cx="2569745" cy="171145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DC4FC6-1C0A-A0E9-4B0D-8317C6612A3F}"/>
                </a:ext>
              </a:extLst>
            </p:cNvPr>
            <p:cNvSpPr/>
            <p:nvPr/>
          </p:nvSpPr>
          <p:spPr>
            <a:xfrm>
              <a:off x="1110916" y="665747"/>
              <a:ext cx="308810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6C3D12C-2B98-9C65-7A38-83B19BE81CA8}"/>
                </a:ext>
              </a:extLst>
            </p:cNvPr>
            <p:cNvSpPr/>
            <p:nvPr/>
          </p:nvSpPr>
          <p:spPr>
            <a:xfrm>
              <a:off x="1110916" y="1052511"/>
              <a:ext cx="308810" cy="5762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5B2F3A2-34B1-F290-4498-E5EBC021AAE1}"/>
                </a:ext>
              </a:extLst>
            </p:cNvPr>
            <p:cNvSpPr/>
            <p:nvPr/>
          </p:nvSpPr>
          <p:spPr>
            <a:xfrm>
              <a:off x="1263316" y="1204911"/>
              <a:ext cx="308810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F51EA58-D662-E051-4574-AD2C7781DFDC}"/>
                </a:ext>
              </a:extLst>
            </p:cNvPr>
            <p:cNvSpPr/>
            <p:nvPr/>
          </p:nvSpPr>
          <p:spPr>
            <a:xfrm>
              <a:off x="2398293" y="845950"/>
              <a:ext cx="308810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096922F-E118-F997-3855-050D1EAAC993}"/>
                </a:ext>
              </a:extLst>
            </p:cNvPr>
            <p:cNvSpPr/>
            <p:nvPr/>
          </p:nvSpPr>
          <p:spPr>
            <a:xfrm>
              <a:off x="2783302" y="990329"/>
              <a:ext cx="541419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D41456D-15D0-B3A7-D759-1E7754198C4C}"/>
                </a:ext>
              </a:extLst>
            </p:cNvPr>
            <p:cNvSpPr/>
            <p:nvPr/>
          </p:nvSpPr>
          <p:spPr>
            <a:xfrm>
              <a:off x="2717131" y="1427871"/>
              <a:ext cx="308810" cy="4989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05B41E4-031E-35AC-1AC3-AFDAE983C0B4}"/>
                </a:ext>
              </a:extLst>
            </p:cNvPr>
            <p:cNvSpPr/>
            <p:nvPr/>
          </p:nvSpPr>
          <p:spPr>
            <a:xfrm>
              <a:off x="1620253" y="896620"/>
              <a:ext cx="1010650" cy="900095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CC9D358-6887-E8FC-80F6-5FCEDD9F797A}"/>
                </a:ext>
              </a:extLst>
            </p:cNvPr>
            <p:cNvSpPr/>
            <p:nvPr/>
          </p:nvSpPr>
          <p:spPr>
            <a:xfrm>
              <a:off x="2124074" y="1580001"/>
              <a:ext cx="308810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CBC61E6-497E-5822-9AB0-8F0E622B8287}"/>
                </a:ext>
              </a:extLst>
            </p:cNvPr>
            <p:cNvSpPr/>
            <p:nvPr/>
          </p:nvSpPr>
          <p:spPr>
            <a:xfrm>
              <a:off x="1860882" y="1127293"/>
              <a:ext cx="818148" cy="7414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A85B197-D322-5801-D90F-89FBE5F51C87}"/>
                </a:ext>
              </a:extLst>
            </p:cNvPr>
            <p:cNvSpPr/>
            <p:nvPr/>
          </p:nvSpPr>
          <p:spPr>
            <a:xfrm>
              <a:off x="1540039" y="728658"/>
              <a:ext cx="926429" cy="9000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9DC09C-9977-D898-B5F3-A1D374C63933}"/>
              </a:ext>
            </a:extLst>
          </p:cNvPr>
          <p:cNvSpPr/>
          <p:nvPr/>
        </p:nvSpPr>
        <p:spPr>
          <a:xfrm>
            <a:off x="212558" y="2869769"/>
            <a:ext cx="942473" cy="9424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PASCAL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VOC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83EF61B-E2AF-7F5D-89E0-BF0500671A85}"/>
              </a:ext>
            </a:extLst>
          </p:cNvPr>
          <p:cNvSpPr/>
          <p:nvPr/>
        </p:nvSpPr>
        <p:spPr>
          <a:xfrm>
            <a:off x="1379620" y="3212668"/>
            <a:ext cx="593558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C2DE6-F8DE-1DE9-7329-BD0D152E2DCE}"/>
              </a:ext>
            </a:extLst>
          </p:cNvPr>
          <p:cNvSpPr/>
          <p:nvPr/>
        </p:nvSpPr>
        <p:spPr>
          <a:xfrm>
            <a:off x="3876177" y="2861746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B68603-4EA5-0C1E-6E2F-4E14EB6FEE6D}"/>
              </a:ext>
            </a:extLst>
          </p:cNvPr>
          <p:cNvSpPr/>
          <p:nvPr/>
        </p:nvSpPr>
        <p:spPr>
          <a:xfrm>
            <a:off x="3948366" y="2921904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06974B-5B56-820D-0F14-4759D72AF07B}"/>
              </a:ext>
            </a:extLst>
          </p:cNvPr>
          <p:cNvSpPr/>
          <p:nvPr/>
        </p:nvSpPr>
        <p:spPr>
          <a:xfrm>
            <a:off x="4020555" y="2982062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09F6E5-991A-3D1B-5003-68355AC2D48E}"/>
              </a:ext>
            </a:extLst>
          </p:cNvPr>
          <p:cNvSpPr/>
          <p:nvPr/>
        </p:nvSpPr>
        <p:spPr>
          <a:xfrm>
            <a:off x="4092744" y="3042220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5A549-2664-6BC8-D857-E2E05D402626}"/>
              </a:ext>
            </a:extLst>
          </p:cNvPr>
          <p:cNvSpPr/>
          <p:nvPr/>
        </p:nvSpPr>
        <p:spPr>
          <a:xfrm>
            <a:off x="4164933" y="3102378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4709FF-7C1D-BC9D-F4E9-960624CDD68C}"/>
              </a:ext>
            </a:extLst>
          </p:cNvPr>
          <p:cNvSpPr/>
          <p:nvPr/>
        </p:nvSpPr>
        <p:spPr>
          <a:xfrm>
            <a:off x="4237122" y="3162536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6D4130-FFF1-C4C8-CB85-D427A31FD7B4}"/>
              </a:ext>
            </a:extLst>
          </p:cNvPr>
          <p:cNvSpPr/>
          <p:nvPr/>
        </p:nvSpPr>
        <p:spPr>
          <a:xfrm>
            <a:off x="4309311" y="3222694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A0A6D9-23C0-8FCB-1878-4603D31AC288}"/>
              </a:ext>
            </a:extLst>
          </p:cNvPr>
          <p:cNvSpPr/>
          <p:nvPr/>
        </p:nvSpPr>
        <p:spPr>
          <a:xfrm>
            <a:off x="4381500" y="3282852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0890A3-C128-0DE3-0FBC-3A8DCF06C28A}"/>
              </a:ext>
            </a:extLst>
          </p:cNvPr>
          <p:cNvSpPr/>
          <p:nvPr/>
        </p:nvSpPr>
        <p:spPr>
          <a:xfrm>
            <a:off x="4453689" y="3343010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92573A-939A-E8EA-F76E-3E88024D89AF}"/>
              </a:ext>
            </a:extLst>
          </p:cNvPr>
          <p:cNvSpPr/>
          <p:nvPr/>
        </p:nvSpPr>
        <p:spPr>
          <a:xfrm>
            <a:off x="4525878" y="3403168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7B1394-F961-DEED-F702-DB8BEC187DDD}"/>
              </a:ext>
            </a:extLst>
          </p:cNvPr>
          <p:cNvSpPr/>
          <p:nvPr/>
        </p:nvSpPr>
        <p:spPr>
          <a:xfrm>
            <a:off x="4598067" y="3463326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1F8D24-70DB-CCBD-67BE-D669FE667D61}"/>
              </a:ext>
            </a:extLst>
          </p:cNvPr>
          <p:cNvSpPr txBox="1"/>
          <p:nvPr/>
        </p:nvSpPr>
        <p:spPr>
          <a:xfrm>
            <a:off x="212558" y="3860369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한개의 이미지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79A35F-5935-A175-4C84-DB1FC6036CCC}"/>
              </a:ext>
            </a:extLst>
          </p:cNvPr>
          <p:cNvSpPr txBox="1"/>
          <p:nvPr/>
        </p:nvSpPr>
        <p:spPr>
          <a:xfrm>
            <a:off x="3892218" y="3984333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최대 </a:t>
            </a:r>
            <a:r>
              <a:rPr lang="en-US" altLang="ko-KR" sz="1200">
                <a:latin typeface="Consolas" panose="020B0609020204030204" pitchFamily="49" charset="0"/>
              </a:rPr>
              <a:t>2000</a:t>
            </a:r>
            <a:r>
              <a:rPr lang="ko-KR" altLang="en-US" sz="1200">
                <a:latin typeface="Consolas" panose="020B0609020204030204" pitchFamily="49" charset="0"/>
              </a:rPr>
              <a:t>개</a:t>
            </a:r>
            <a:endParaRPr lang="en-US" altLang="ko-KR" sz="1200">
              <a:latin typeface="Consolas" panose="020B0609020204030204" pitchFamily="49" charset="0"/>
            </a:endParaRPr>
          </a:p>
          <a:p>
            <a:pPr algn="l"/>
            <a:r>
              <a:rPr lang="en-US" altLang="ko-KR" sz="1200">
                <a:latin typeface="Consolas" panose="020B0609020204030204" pitchFamily="49" charset="0"/>
              </a:rPr>
              <a:t>region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6F6C0E3-9AF3-17B7-1B5F-5F57D24F76E0}"/>
              </a:ext>
            </a:extLst>
          </p:cNvPr>
          <p:cNvSpPr/>
          <p:nvPr/>
        </p:nvSpPr>
        <p:spPr>
          <a:xfrm>
            <a:off x="1977523" y="3034729"/>
            <a:ext cx="177119" cy="326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E186C0-0BA1-DEC6-4DEE-485F1558BAEF}"/>
              </a:ext>
            </a:extLst>
          </p:cNvPr>
          <p:cNvSpPr/>
          <p:nvPr/>
        </p:nvSpPr>
        <p:spPr>
          <a:xfrm>
            <a:off x="2017938" y="3205941"/>
            <a:ext cx="136704" cy="127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A7FF91-69E4-0463-32AE-B81E35FA3176}"/>
              </a:ext>
            </a:extLst>
          </p:cNvPr>
          <p:cNvSpPr/>
          <p:nvPr/>
        </p:nvSpPr>
        <p:spPr>
          <a:xfrm>
            <a:off x="2085402" y="3273406"/>
            <a:ext cx="136704" cy="127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6E10BD2-D258-DF11-28AA-97318FCEF4EB}"/>
              </a:ext>
            </a:extLst>
          </p:cNvPr>
          <p:cNvSpPr/>
          <p:nvPr/>
        </p:nvSpPr>
        <p:spPr>
          <a:xfrm>
            <a:off x="2587833" y="3114501"/>
            <a:ext cx="136704" cy="127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C4BBB0-9C51-3852-554A-561BCABA3630}"/>
              </a:ext>
            </a:extLst>
          </p:cNvPr>
          <p:cNvSpPr/>
          <p:nvPr/>
        </p:nvSpPr>
        <p:spPr>
          <a:xfrm>
            <a:off x="2758268" y="3178416"/>
            <a:ext cx="354018" cy="122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26A541-6D41-0ED3-130A-2E9A5115750E}"/>
              </a:ext>
            </a:extLst>
          </p:cNvPr>
          <p:cNvSpPr/>
          <p:nvPr/>
        </p:nvSpPr>
        <p:spPr>
          <a:xfrm>
            <a:off x="2728974" y="3372106"/>
            <a:ext cx="158117" cy="440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5696960-CB42-EED5-AE1F-C4EEE0F3F561}"/>
              </a:ext>
            </a:extLst>
          </p:cNvPr>
          <p:cNvSpPr/>
          <p:nvPr/>
        </p:nvSpPr>
        <p:spPr>
          <a:xfrm>
            <a:off x="2466442" y="3439450"/>
            <a:ext cx="136704" cy="127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90A4ED9-3500-A7CB-3639-0F0D717F2D45}"/>
              </a:ext>
            </a:extLst>
          </p:cNvPr>
          <p:cNvSpPr/>
          <p:nvPr/>
        </p:nvSpPr>
        <p:spPr>
          <a:xfrm>
            <a:off x="2349932" y="3239046"/>
            <a:ext cx="362177" cy="328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C81048-CC29-7098-05AB-8CBC6D2BEA0B}"/>
              </a:ext>
            </a:extLst>
          </p:cNvPr>
          <p:cNvSpPr/>
          <p:nvPr/>
        </p:nvSpPr>
        <p:spPr>
          <a:xfrm>
            <a:off x="2207902" y="3062578"/>
            <a:ext cx="410111" cy="398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13FB3C44-A0F3-7661-284A-60217F1B6D75}"/>
              </a:ext>
            </a:extLst>
          </p:cNvPr>
          <p:cNvSpPr/>
          <p:nvPr/>
        </p:nvSpPr>
        <p:spPr>
          <a:xfrm>
            <a:off x="3160139" y="3227894"/>
            <a:ext cx="593558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5914683-280F-865F-1D4F-0AB5E7A601A9}"/>
              </a:ext>
            </a:extLst>
          </p:cNvPr>
          <p:cNvCxnSpPr/>
          <p:nvPr/>
        </p:nvCxnSpPr>
        <p:spPr>
          <a:xfrm flipV="1">
            <a:off x="5149516" y="2360286"/>
            <a:ext cx="1351547" cy="1075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A9FFB51-BA45-4122-0F89-C74DDD9B3D6D}"/>
              </a:ext>
            </a:extLst>
          </p:cNvPr>
          <p:cNvCxnSpPr>
            <a:cxnSpLocks/>
          </p:cNvCxnSpPr>
          <p:nvPr/>
        </p:nvCxnSpPr>
        <p:spPr>
          <a:xfrm>
            <a:off x="5149516" y="3463326"/>
            <a:ext cx="1455821" cy="982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1AC8CDA-FCCD-DF3F-3C4B-94514B0CB931}"/>
              </a:ext>
            </a:extLst>
          </p:cNvPr>
          <p:cNvSpPr/>
          <p:nvPr/>
        </p:nvSpPr>
        <p:spPr>
          <a:xfrm>
            <a:off x="6728661" y="1466272"/>
            <a:ext cx="266699" cy="14837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692B48-9704-FFFB-CD5B-9C8C2B4A53AE}"/>
              </a:ext>
            </a:extLst>
          </p:cNvPr>
          <p:cNvSpPr/>
          <p:nvPr/>
        </p:nvSpPr>
        <p:spPr>
          <a:xfrm>
            <a:off x="6721975" y="3356231"/>
            <a:ext cx="266699" cy="14837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A4814C-AA9A-BA10-BB16-CE8C736FFE14}"/>
              </a:ext>
            </a:extLst>
          </p:cNvPr>
          <p:cNvSpPr txBox="1"/>
          <p:nvPr/>
        </p:nvSpPr>
        <p:spPr>
          <a:xfrm>
            <a:off x="5245768" y="250481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IOU&gt;0.5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E48DCF-7732-C7C7-B611-D80C3E1B31B0}"/>
              </a:ext>
            </a:extLst>
          </p:cNvPr>
          <p:cNvSpPr txBox="1"/>
          <p:nvPr/>
        </p:nvSpPr>
        <p:spPr>
          <a:xfrm>
            <a:off x="6107937" y="1150823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Positive samples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FCFE17-6914-93E7-0C50-3E49A18C3C4C}"/>
              </a:ext>
            </a:extLst>
          </p:cNvPr>
          <p:cNvSpPr txBox="1"/>
          <p:nvPr/>
        </p:nvSpPr>
        <p:spPr>
          <a:xfrm>
            <a:off x="6050182" y="4942153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Negative samples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3CED20-B6F2-DAAA-0A81-270E823C2490}"/>
              </a:ext>
            </a:extLst>
          </p:cNvPr>
          <p:cNvSpPr txBox="1"/>
          <p:nvPr/>
        </p:nvSpPr>
        <p:spPr>
          <a:xfrm>
            <a:off x="5290966" y="393208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IOU&lt;0.5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F10158A-93D2-3A39-083F-FBA975FE03D9}"/>
              </a:ext>
            </a:extLst>
          </p:cNvPr>
          <p:cNvGrpSpPr/>
          <p:nvPr/>
        </p:nvGrpSpPr>
        <p:grpSpPr>
          <a:xfrm>
            <a:off x="7585795" y="1967526"/>
            <a:ext cx="266699" cy="1959121"/>
            <a:chOff x="8993490" y="1475999"/>
            <a:chExt cx="266699" cy="195912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E686DA3-2E68-92B8-2B31-78E8EB6C4883}"/>
                </a:ext>
              </a:extLst>
            </p:cNvPr>
            <p:cNvSpPr/>
            <p:nvPr/>
          </p:nvSpPr>
          <p:spPr>
            <a:xfrm>
              <a:off x="8993490" y="147599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E1B7F0-CF37-1287-C451-F031153B1DA6}"/>
                </a:ext>
              </a:extLst>
            </p:cNvPr>
            <p:cNvSpPr/>
            <p:nvPr/>
          </p:nvSpPr>
          <p:spPr>
            <a:xfrm>
              <a:off x="8993490" y="195135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0916FBF-F401-05AA-CD2E-F461DED47BC5}"/>
              </a:ext>
            </a:extLst>
          </p:cNvPr>
          <p:cNvGrpSpPr/>
          <p:nvPr/>
        </p:nvGrpSpPr>
        <p:grpSpPr>
          <a:xfrm>
            <a:off x="7930890" y="1961406"/>
            <a:ext cx="266699" cy="1959121"/>
            <a:chOff x="9338585" y="1469879"/>
            <a:chExt cx="266699" cy="195912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F4FC20-AC45-8CF8-6335-CF909D35D388}"/>
                </a:ext>
              </a:extLst>
            </p:cNvPr>
            <p:cNvSpPr/>
            <p:nvPr/>
          </p:nvSpPr>
          <p:spPr>
            <a:xfrm>
              <a:off x="9338585" y="146987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C848865-31A6-3191-787D-C49D8FC0C26F}"/>
                </a:ext>
              </a:extLst>
            </p:cNvPr>
            <p:cNvSpPr/>
            <p:nvPr/>
          </p:nvSpPr>
          <p:spPr>
            <a:xfrm>
              <a:off x="9338585" y="194523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CE28BDF-10EB-7128-8A48-D365E520C1F5}"/>
              </a:ext>
            </a:extLst>
          </p:cNvPr>
          <p:cNvGrpSpPr/>
          <p:nvPr/>
        </p:nvGrpSpPr>
        <p:grpSpPr>
          <a:xfrm>
            <a:off x="8275985" y="1955286"/>
            <a:ext cx="266699" cy="1959121"/>
            <a:chOff x="9683680" y="1463759"/>
            <a:chExt cx="266699" cy="195912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9A12B8C-A187-46FE-60FE-2C55E4DE9F48}"/>
                </a:ext>
              </a:extLst>
            </p:cNvPr>
            <p:cNvSpPr/>
            <p:nvPr/>
          </p:nvSpPr>
          <p:spPr>
            <a:xfrm>
              <a:off x="9683680" y="146375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768CB28-368A-CCCA-5CC1-1E17A046A55B}"/>
                </a:ext>
              </a:extLst>
            </p:cNvPr>
            <p:cNvSpPr/>
            <p:nvPr/>
          </p:nvSpPr>
          <p:spPr>
            <a:xfrm>
              <a:off x="9683680" y="193911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E8D544B-9EB6-F319-C872-ADF9146B3552}"/>
              </a:ext>
            </a:extLst>
          </p:cNvPr>
          <p:cNvGrpSpPr/>
          <p:nvPr/>
        </p:nvGrpSpPr>
        <p:grpSpPr>
          <a:xfrm>
            <a:off x="8966175" y="1943046"/>
            <a:ext cx="266699" cy="1959121"/>
            <a:chOff x="10373870" y="1451519"/>
            <a:chExt cx="266699" cy="195912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5C85F9A-EBE4-3EB6-1AFD-D1B07E70626F}"/>
                </a:ext>
              </a:extLst>
            </p:cNvPr>
            <p:cNvSpPr/>
            <p:nvPr/>
          </p:nvSpPr>
          <p:spPr>
            <a:xfrm>
              <a:off x="10373870" y="145151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3DFA293-6D96-1CCE-1366-8391F8B52EE4}"/>
                </a:ext>
              </a:extLst>
            </p:cNvPr>
            <p:cNvSpPr/>
            <p:nvPr/>
          </p:nvSpPr>
          <p:spPr>
            <a:xfrm>
              <a:off x="10373870" y="192687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DEDC722-796A-965D-133F-E1BAEDB3FE35}"/>
              </a:ext>
            </a:extLst>
          </p:cNvPr>
          <p:cNvSpPr txBox="1"/>
          <p:nvPr/>
        </p:nvSpPr>
        <p:spPr>
          <a:xfrm>
            <a:off x="8508240" y="276756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...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315B344-B41E-6D77-D81B-D5D6A2999ABE}"/>
              </a:ext>
            </a:extLst>
          </p:cNvPr>
          <p:cNvSpPr txBox="1"/>
          <p:nvPr/>
        </p:nvSpPr>
        <p:spPr>
          <a:xfrm>
            <a:off x="3116179" y="131116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370*1400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61D90AC-2875-4377-3B9C-DA78D23B9E2B}"/>
              </a:ext>
            </a:extLst>
          </p:cNvPr>
          <p:cNvCxnSpPr>
            <a:cxnSpLocks/>
          </p:cNvCxnSpPr>
          <p:nvPr/>
        </p:nvCxnSpPr>
        <p:spPr>
          <a:xfrm>
            <a:off x="7066555" y="3186937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잘린 위쪽 모서리 66">
            <a:extLst>
              <a:ext uri="{FF2B5EF4-FFF2-40B4-BE49-F238E27FC236}">
                <a16:creationId xmlns:a16="http://schemas.microsoft.com/office/drawing/2014/main" id="{400EAB0C-0251-DDB8-AA3C-BF56B722A2F5}"/>
              </a:ext>
            </a:extLst>
          </p:cNvPr>
          <p:cNvSpPr/>
          <p:nvPr/>
        </p:nvSpPr>
        <p:spPr>
          <a:xfrm rot="5400000">
            <a:off x="9789521" y="2716162"/>
            <a:ext cx="838200" cy="1031051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0368E0A-3792-8374-9B78-6A64797AB740}"/>
              </a:ext>
            </a:extLst>
          </p:cNvPr>
          <p:cNvSpPr txBox="1"/>
          <p:nvPr/>
        </p:nvSpPr>
        <p:spPr>
          <a:xfrm>
            <a:off x="9698951" y="3053681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Pre-trained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AlexNet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2B7CB02-A107-70C4-4835-6ECF15682B9D}"/>
              </a:ext>
            </a:extLst>
          </p:cNvPr>
          <p:cNvCxnSpPr>
            <a:cxnSpLocks/>
          </p:cNvCxnSpPr>
          <p:nvPr/>
        </p:nvCxnSpPr>
        <p:spPr>
          <a:xfrm>
            <a:off x="9232874" y="3162536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DCE20F3-2F70-A8CD-6E58-7599F527D8DF}"/>
              </a:ext>
            </a:extLst>
          </p:cNvPr>
          <p:cNvSpPr txBox="1"/>
          <p:nvPr/>
        </p:nvSpPr>
        <p:spPr>
          <a:xfrm>
            <a:off x="2755595" y="2536729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latin typeface="Consolas" panose="020B0609020204030204" pitchFamily="49" charset="0"/>
              </a:rPr>
              <a:t>crop,  resize </a:t>
            </a:r>
            <a:r>
              <a:rPr lang="ko-KR" altLang="en-US" sz="1200">
                <a:latin typeface="Consolas" panose="020B0609020204030204" pitchFamily="49" charset="0"/>
              </a:rPr>
              <a:t>됨</a:t>
            </a:r>
            <a:endParaRPr lang="en-US" altLang="ko-KR" sz="1200">
              <a:latin typeface="Consolas" panose="020B0609020204030204" pitchFamily="49" charset="0"/>
            </a:endParaRPr>
          </a:p>
          <a:p>
            <a:pPr algn="l"/>
            <a:r>
              <a:rPr lang="en-US" altLang="ko-KR" sz="1200">
                <a:latin typeface="Consolas" panose="020B0609020204030204" pitchFamily="49" charset="0"/>
              </a:rPr>
              <a:t>warp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B4ABF60-323C-36CB-8D9D-0B45ABDAECE5}"/>
              </a:ext>
            </a:extLst>
          </p:cNvPr>
          <p:cNvSpPr txBox="1"/>
          <p:nvPr/>
        </p:nvSpPr>
        <p:spPr>
          <a:xfrm>
            <a:off x="7585795" y="4024310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Mini batches(128)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84B69E-C557-1F4C-4A1E-26BF49ABDDC6}"/>
              </a:ext>
            </a:extLst>
          </p:cNvPr>
          <p:cNvSpPr txBox="1"/>
          <p:nvPr/>
        </p:nvSpPr>
        <p:spPr>
          <a:xfrm>
            <a:off x="9028860" y="2812587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(128,227,227)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623A868-1649-9363-BAEC-72B9D373D8EE}"/>
              </a:ext>
            </a:extLst>
          </p:cNvPr>
          <p:cNvCxnSpPr>
            <a:cxnSpLocks/>
          </p:cNvCxnSpPr>
          <p:nvPr/>
        </p:nvCxnSpPr>
        <p:spPr>
          <a:xfrm>
            <a:off x="10813022" y="3180750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35B19E3-12D6-93AB-49B3-80DE8A14DF8E}"/>
              </a:ext>
            </a:extLst>
          </p:cNvPr>
          <p:cNvSpPr txBox="1"/>
          <p:nvPr/>
        </p:nvSpPr>
        <p:spPr>
          <a:xfrm>
            <a:off x="10737562" y="281258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(128,2)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4D7B03B-E129-D2D9-30B9-12C549792A78}"/>
              </a:ext>
            </a:extLst>
          </p:cNvPr>
          <p:cNvSpPr txBox="1"/>
          <p:nvPr/>
        </p:nvSpPr>
        <p:spPr>
          <a:xfrm>
            <a:off x="2321702" y="464222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1. Fine tuning pre-trained AlexNet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415425-C2D6-C36B-FD42-5B7E780EACCC}"/>
              </a:ext>
            </a:extLst>
          </p:cNvPr>
          <p:cNvSpPr txBox="1"/>
          <p:nvPr/>
        </p:nvSpPr>
        <p:spPr>
          <a:xfrm>
            <a:off x="9154390" y="200980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 32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2220AA-D1B2-477B-1077-3387D84F0226}"/>
              </a:ext>
            </a:extLst>
          </p:cNvPr>
          <p:cNvSpPr txBox="1"/>
          <p:nvPr/>
        </p:nvSpPr>
        <p:spPr>
          <a:xfrm>
            <a:off x="9166516" y="355330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 96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026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29DC09C-9977-D898-B5F3-A1D374C63933}"/>
              </a:ext>
            </a:extLst>
          </p:cNvPr>
          <p:cNvSpPr/>
          <p:nvPr/>
        </p:nvSpPr>
        <p:spPr>
          <a:xfrm>
            <a:off x="212558" y="2869769"/>
            <a:ext cx="942473" cy="9424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PASCAL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VOC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83EF61B-E2AF-7F5D-89E0-BF0500671A85}"/>
              </a:ext>
            </a:extLst>
          </p:cNvPr>
          <p:cNvSpPr/>
          <p:nvPr/>
        </p:nvSpPr>
        <p:spPr>
          <a:xfrm>
            <a:off x="1379620" y="3212668"/>
            <a:ext cx="593558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C2DE6-F8DE-1DE9-7329-BD0D152E2DCE}"/>
              </a:ext>
            </a:extLst>
          </p:cNvPr>
          <p:cNvSpPr/>
          <p:nvPr/>
        </p:nvSpPr>
        <p:spPr>
          <a:xfrm>
            <a:off x="2115556" y="284272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B68603-4EA5-0C1E-6E2F-4E14EB6FEE6D}"/>
              </a:ext>
            </a:extLst>
          </p:cNvPr>
          <p:cNvSpPr/>
          <p:nvPr/>
        </p:nvSpPr>
        <p:spPr>
          <a:xfrm>
            <a:off x="2187745" y="2902885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06974B-5B56-820D-0F14-4759D72AF07B}"/>
              </a:ext>
            </a:extLst>
          </p:cNvPr>
          <p:cNvSpPr/>
          <p:nvPr/>
        </p:nvSpPr>
        <p:spPr>
          <a:xfrm>
            <a:off x="2259934" y="2963043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09F6E5-991A-3D1B-5003-68355AC2D48E}"/>
              </a:ext>
            </a:extLst>
          </p:cNvPr>
          <p:cNvSpPr/>
          <p:nvPr/>
        </p:nvSpPr>
        <p:spPr>
          <a:xfrm>
            <a:off x="2332123" y="3023201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5A549-2664-6BC8-D857-E2E05D402626}"/>
              </a:ext>
            </a:extLst>
          </p:cNvPr>
          <p:cNvSpPr/>
          <p:nvPr/>
        </p:nvSpPr>
        <p:spPr>
          <a:xfrm>
            <a:off x="2404312" y="3083359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4709FF-7C1D-BC9D-F4E9-960624CDD68C}"/>
              </a:ext>
            </a:extLst>
          </p:cNvPr>
          <p:cNvSpPr/>
          <p:nvPr/>
        </p:nvSpPr>
        <p:spPr>
          <a:xfrm>
            <a:off x="2476501" y="314351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6D4130-FFF1-C4C8-CB85-D427A31FD7B4}"/>
              </a:ext>
            </a:extLst>
          </p:cNvPr>
          <p:cNvSpPr/>
          <p:nvPr/>
        </p:nvSpPr>
        <p:spPr>
          <a:xfrm>
            <a:off x="2548690" y="3203675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A0A6D9-23C0-8FCB-1878-4603D31AC288}"/>
              </a:ext>
            </a:extLst>
          </p:cNvPr>
          <p:cNvSpPr/>
          <p:nvPr/>
        </p:nvSpPr>
        <p:spPr>
          <a:xfrm>
            <a:off x="2620879" y="3263833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0890A3-C128-0DE3-0FBC-3A8DCF06C28A}"/>
              </a:ext>
            </a:extLst>
          </p:cNvPr>
          <p:cNvSpPr/>
          <p:nvPr/>
        </p:nvSpPr>
        <p:spPr>
          <a:xfrm>
            <a:off x="2693068" y="3323991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92573A-939A-E8EA-F76E-3E88024D89AF}"/>
              </a:ext>
            </a:extLst>
          </p:cNvPr>
          <p:cNvSpPr/>
          <p:nvPr/>
        </p:nvSpPr>
        <p:spPr>
          <a:xfrm>
            <a:off x="2765257" y="3384149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7B1394-F961-DEED-F702-DB8BEC187DDD}"/>
              </a:ext>
            </a:extLst>
          </p:cNvPr>
          <p:cNvSpPr/>
          <p:nvPr/>
        </p:nvSpPr>
        <p:spPr>
          <a:xfrm>
            <a:off x="2837446" y="344430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1F8D24-70DB-CCBD-67BE-D669FE667D61}"/>
              </a:ext>
            </a:extLst>
          </p:cNvPr>
          <p:cNvSpPr txBox="1"/>
          <p:nvPr/>
        </p:nvSpPr>
        <p:spPr>
          <a:xfrm>
            <a:off x="212558" y="3860369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한개의 이미지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79A35F-5935-A175-4C84-DB1FC6036CCC}"/>
              </a:ext>
            </a:extLst>
          </p:cNvPr>
          <p:cNvSpPr txBox="1"/>
          <p:nvPr/>
        </p:nvSpPr>
        <p:spPr>
          <a:xfrm>
            <a:off x="2131597" y="3965314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최대 </a:t>
            </a:r>
            <a:r>
              <a:rPr lang="en-US" altLang="ko-KR" sz="1200">
                <a:latin typeface="Consolas" panose="020B0609020204030204" pitchFamily="49" charset="0"/>
              </a:rPr>
              <a:t>2000</a:t>
            </a:r>
            <a:r>
              <a:rPr lang="ko-KR" altLang="en-US" sz="1200">
                <a:latin typeface="Consolas" panose="020B0609020204030204" pitchFamily="49" charset="0"/>
              </a:rPr>
              <a:t>개</a:t>
            </a:r>
            <a:endParaRPr lang="en-US" altLang="ko-KR" sz="1200">
              <a:latin typeface="Consolas" panose="020B0609020204030204" pitchFamily="49" charset="0"/>
            </a:endParaRPr>
          </a:p>
          <a:p>
            <a:pPr algn="l"/>
            <a:r>
              <a:rPr lang="en-US" altLang="ko-KR" sz="1200">
                <a:latin typeface="Consolas" panose="020B0609020204030204" pitchFamily="49" charset="0"/>
              </a:rPr>
              <a:t>region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5914683-280F-865F-1D4F-0AB5E7A601A9}"/>
              </a:ext>
            </a:extLst>
          </p:cNvPr>
          <p:cNvCxnSpPr/>
          <p:nvPr/>
        </p:nvCxnSpPr>
        <p:spPr>
          <a:xfrm flipV="1">
            <a:off x="3388895" y="2341267"/>
            <a:ext cx="1351547" cy="1075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A9FFB51-BA45-4122-0F89-C74DDD9B3D6D}"/>
              </a:ext>
            </a:extLst>
          </p:cNvPr>
          <p:cNvCxnSpPr>
            <a:cxnSpLocks/>
          </p:cNvCxnSpPr>
          <p:nvPr/>
        </p:nvCxnSpPr>
        <p:spPr>
          <a:xfrm>
            <a:off x="3388895" y="3444307"/>
            <a:ext cx="1455821" cy="982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1AC8CDA-FCCD-DF3F-3C4B-94514B0CB931}"/>
              </a:ext>
            </a:extLst>
          </p:cNvPr>
          <p:cNvSpPr/>
          <p:nvPr/>
        </p:nvSpPr>
        <p:spPr>
          <a:xfrm>
            <a:off x="4968040" y="1447253"/>
            <a:ext cx="266699" cy="14837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692B48-9704-FFFB-CD5B-9C8C2B4A53AE}"/>
              </a:ext>
            </a:extLst>
          </p:cNvPr>
          <p:cNvSpPr/>
          <p:nvPr/>
        </p:nvSpPr>
        <p:spPr>
          <a:xfrm>
            <a:off x="4961354" y="3337212"/>
            <a:ext cx="266699" cy="14837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A4814C-AA9A-BA10-BB16-CE8C736FFE14}"/>
              </a:ext>
            </a:extLst>
          </p:cNvPr>
          <p:cNvSpPr txBox="1"/>
          <p:nvPr/>
        </p:nvSpPr>
        <p:spPr>
          <a:xfrm>
            <a:off x="3365937" y="2204790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Groud truth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E48DCF-7732-C7C7-B611-D80C3E1B31B0}"/>
              </a:ext>
            </a:extLst>
          </p:cNvPr>
          <p:cNvSpPr txBox="1"/>
          <p:nvPr/>
        </p:nvSpPr>
        <p:spPr>
          <a:xfrm>
            <a:off x="4654518" y="1138255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Positive samples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FCFE17-6914-93E7-0C50-3E49A18C3C4C}"/>
              </a:ext>
            </a:extLst>
          </p:cNvPr>
          <p:cNvSpPr txBox="1"/>
          <p:nvPr/>
        </p:nvSpPr>
        <p:spPr>
          <a:xfrm>
            <a:off x="4289561" y="4923134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Negative samples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3CED20-B6F2-DAAA-0A81-270E823C2490}"/>
              </a:ext>
            </a:extLst>
          </p:cNvPr>
          <p:cNvSpPr txBox="1"/>
          <p:nvPr/>
        </p:nvSpPr>
        <p:spPr>
          <a:xfrm>
            <a:off x="3530345" y="3913069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IOU&lt;0.3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F10158A-93D2-3A39-083F-FBA975FE03D9}"/>
              </a:ext>
            </a:extLst>
          </p:cNvPr>
          <p:cNvGrpSpPr/>
          <p:nvPr/>
        </p:nvGrpSpPr>
        <p:grpSpPr>
          <a:xfrm>
            <a:off x="5825174" y="1948507"/>
            <a:ext cx="266699" cy="1959121"/>
            <a:chOff x="8993490" y="1475999"/>
            <a:chExt cx="266699" cy="195912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E686DA3-2E68-92B8-2B31-78E8EB6C4883}"/>
                </a:ext>
              </a:extLst>
            </p:cNvPr>
            <p:cNvSpPr/>
            <p:nvPr/>
          </p:nvSpPr>
          <p:spPr>
            <a:xfrm>
              <a:off x="8993490" y="147599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E1B7F0-CF37-1287-C451-F031153B1DA6}"/>
                </a:ext>
              </a:extLst>
            </p:cNvPr>
            <p:cNvSpPr/>
            <p:nvPr/>
          </p:nvSpPr>
          <p:spPr>
            <a:xfrm>
              <a:off x="8993490" y="195135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0916FBF-F401-05AA-CD2E-F461DED47BC5}"/>
              </a:ext>
            </a:extLst>
          </p:cNvPr>
          <p:cNvGrpSpPr/>
          <p:nvPr/>
        </p:nvGrpSpPr>
        <p:grpSpPr>
          <a:xfrm>
            <a:off x="6170269" y="1942387"/>
            <a:ext cx="266699" cy="1959121"/>
            <a:chOff x="9338585" y="1469879"/>
            <a:chExt cx="266699" cy="195912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F4FC20-AC45-8CF8-6335-CF909D35D388}"/>
                </a:ext>
              </a:extLst>
            </p:cNvPr>
            <p:cNvSpPr/>
            <p:nvPr/>
          </p:nvSpPr>
          <p:spPr>
            <a:xfrm>
              <a:off x="9338585" y="146987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C848865-31A6-3191-787D-C49D8FC0C26F}"/>
                </a:ext>
              </a:extLst>
            </p:cNvPr>
            <p:cNvSpPr/>
            <p:nvPr/>
          </p:nvSpPr>
          <p:spPr>
            <a:xfrm>
              <a:off x="9338585" y="194523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CE28BDF-10EB-7128-8A48-D365E520C1F5}"/>
              </a:ext>
            </a:extLst>
          </p:cNvPr>
          <p:cNvGrpSpPr/>
          <p:nvPr/>
        </p:nvGrpSpPr>
        <p:grpSpPr>
          <a:xfrm>
            <a:off x="6515364" y="1936267"/>
            <a:ext cx="266699" cy="1959121"/>
            <a:chOff x="9683680" y="1463759"/>
            <a:chExt cx="266699" cy="195912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9A12B8C-A187-46FE-60FE-2C55E4DE9F48}"/>
                </a:ext>
              </a:extLst>
            </p:cNvPr>
            <p:cNvSpPr/>
            <p:nvPr/>
          </p:nvSpPr>
          <p:spPr>
            <a:xfrm>
              <a:off x="9683680" y="146375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768CB28-368A-CCCA-5CC1-1E17A046A55B}"/>
                </a:ext>
              </a:extLst>
            </p:cNvPr>
            <p:cNvSpPr/>
            <p:nvPr/>
          </p:nvSpPr>
          <p:spPr>
            <a:xfrm>
              <a:off x="9683680" y="193911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E8D544B-9EB6-F319-C872-ADF9146B3552}"/>
              </a:ext>
            </a:extLst>
          </p:cNvPr>
          <p:cNvGrpSpPr/>
          <p:nvPr/>
        </p:nvGrpSpPr>
        <p:grpSpPr>
          <a:xfrm>
            <a:off x="7205554" y="1924027"/>
            <a:ext cx="266699" cy="1959121"/>
            <a:chOff x="10373870" y="1451519"/>
            <a:chExt cx="266699" cy="195912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5C85F9A-EBE4-3EB6-1AFD-D1B07E70626F}"/>
                </a:ext>
              </a:extLst>
            </p:cNvPr>
            <p:cNvSpPr/>
            <p:nvPr/>
          </p:nvSpPr>
          <p:spPr>
            <a:xfrm>
              <a:off x="10373870" y="145151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3DFA293-6D96-1CCE-1366-8391F8B52EE4}"/>
                </a:ext>
              </a:extLst>
            </p:cNvPr>
            <p:cNvSpPr/>
            <p:nvPr/>
          </p:nvSpPr>
          <p:spPr>
            <a:xfrm>
              <a:off x="10373870" y="192687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DEDC722-796A-965D-133F-E1BAEDB3FE35}"/>
              </a:ext>
            </a:extLst>
          </p:cNvPr>
          <p:cNvSpPr txBox="1"/>
          <p:nvPr/>
        </p:nvSpPr>
        <p:spPr>
          <a:xfrm>
            <a:off x="6747619" y="27485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...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61D90AC-2875-4377-3B9C-DA78D23B9E2B}"/>
              </a:ext>
            </a:extLst>
          </p:cNvPr>
          <p:cNvCxnSpPr>
            <a:cxnSpLocks/>
          </p:cNvCxnSpPr>
          <p:nvPr/>
        </p:nvCxnSpPr>
        <p:spPr>
          <a:xfrm>
            <a:off x="5305934" y="3167918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잘린 위쪽 모서리 66">
            <a:extLst>
              <a:ext uri="{FF2B5EF4-FFF2-40B4-BE49-F238E27FC236}">
                <a16:creationId xmlns:a16="http://schemas.microsoft.com/office/drawing/2014/main" id="{400EAB0C-0251-DDB8-AA3C-BF56B722A2F5}"/>
              </a:ext>
            </a:extLst>
          </p:cNvPr>
          <p:cNvSpPr/>
          <p:nvPr/>
        </p:nvSpPr>
        <p:spPr>
          <a:xfrm rot="5400000">
            <a:off x="7984106" y="2741937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0368E0A-3792-8374-9B78-6A64797AB740}"/>
              </a:ext>
            </a:extLst>
          </p:cNvPr>
          <p:cNvSpPr txBox="1"/>
          <p:nvPr/>
        </p:nvSpPr>
        <p:spPr>
          <a:xfrm>
            <a:off x="7951891" y="3032439"/>
            <a:ext cx="9220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Fine-tuned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AlexNet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2B7CB02-A107-70C4-4835-6ECF15682B9D}"/>
              </a:ext>
            </a:extLst>
          </p:cNvPr>
          <p:cNvCxnSpPr>
            <a:cxnSpLocks/>
          </p:cNvCxnSpPr>
          <p:nvPr/>
        </p:nvCxnSpPr>
        <p:spPr>
          <a:xfrm>
            <a:off x="7472253" y="3143517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B4ABF60-323C-36CB-8D9D-0B45ABDAECE5}"/>
              </a:ext>
            </a:extLst>
          </p:cNvPr>
          <p:cNvSpPr txBox="1"/>
          <p:nvPr/>
        </p:nvSpPr>
        <p:spPr>
          <a:xfrm>
            <a:off x="5825174" y="4005291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Mini batches(128)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84B69E-C557-1F4C-4A1E-26BF49ABDDC6}"/>
              </a:ext>
            </a:extLst>
          </p:cNvPr>
          <p:cNvSpPr txBox="1"/>
          <p:nvPr/>
        </p:nvSpPr>
        <p:spPr>
          <a:xfrm>
            <a:off x="7268239" y="2793568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(128,227,227)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623A868-1649-9363-BAEC-72B9D373D8EE}"/>
              </a:ext>
            </a:extLst>
          </p:cNvPr>
          <p:cNvCxnSpPr>
            <a:cxnSpLocks/>
          </p:cNvCxnSpPr>
          <p:nvPr/>
        </p:nvCxnSpPr>
        <p:spPr>
          <a:xfrm>
            <a:off x="9052401" y="3161731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35B19E3-12D6-93AB-49B3-80DE8A14DF8E}"/>
              </a:ext>
            </a:extLst>
          </p:cNvPr>
          <p:cNvSpPr txBox="1"/>
          <p:nvPr/>
        </p:nvSpPr>
        <p:spPr>
          <a:xfrm>
            <a:off x="8834483" y="2791247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(128,4096)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C0D5D5-5F21-54FA-526E-102184A21C76}"/>
              </a:ext>
            </a:extLst>
          </p:cNvPr>
          <p:cNvSpPr/>
          <p:nvPr/>
        </p:nvSpPr>
        <p:spPr>
          <a:xfrm>
            <a:off x="10013011" y="2357139"/>
            <a:ext cx="266699" cy="14837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사각형: 잘린 위쪽 모서리 17">
            <a:extLst>
              <a:ext uri="{FF2B5EF4-FFF2-40B4-BE49-F238E27FC236}">
                <a16:creationId xmlns:a16="http://schemas.microsoft.com/office/drawing/2014/main" id="{ACABEDB9-BC28-03F9-3D05-5670212675BF}"/>
              </a:ext>
            </a:extLst>
          </p:cNvPr>
          <p:cNvSpPr/>
          <p:nvPr/>
        </p:nvSpPr>
        <p:spPr>
          <a:xfrm rot="5400000">
            <a:off x="10758391" y="2803823"/>
            <a:ext cx="838200" cy="727642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E9117FA-AC2F-D97D-14FB-6E400A14C989}"/>
              </a:ext>
            </a:extLst>
          </p:cNvPr>
          <p:cNvCxnSpPr>
            <a:cxnSpLocks/>
          </p:cNvCxnSpPr>
          <p:nvPr/>
        </p:nvCxnSpPr>
        <p:spPr>
          <a:xfrm>
            <a:off x="10327748" y="3153503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625C0D0-7409-3D4F-D4A0-309C39C3A156}"/>
              </a:ext>
            </a:extLst>
          </p:cNvPr>
          <p:cNvSpPr txBox="1"/>
          <p:nvPr/>
        </p:nvSpPr>
        <p:spPr>
          <a:xfrm>
            <a:off x="10914217" y="2956619"/>
            <a:ext cx="6270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Linear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SVM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0800EB1E-2BB8-2EC0-55E4-6275810EE49B}"/>
              </a:ext>
            </a:extLst>
          </p:cNvPr>
          <p:cNvCxnSpPr>
            <a:stCxn id="18" idx="0"/>
            <a:endCxn id="48" idx="2"/>
          </p:cNvCxnSpPr>
          <p:nvPr/>
        </p:nvCxnSpPr>
        <p:spPr>
          <a:xfrm rot="5400000">
            <a:off x="7518980" y="1162469"/>
            <a:ext cx="1234237" cy="6082787"/>
          </a:xfrm>
          <a:prstGeom prst="bentConnector3">
            <a:avLst>
              <a:gd name="adj1" fmla="val 1545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E91E491-4095-0B2E-FDF0-3334CD8F6039}"/>
              </a:ext>
            </a:extLst>
          </p:cNvPr>
          <p:cNvSpPr txBox="1"/>
          <p:nvPr/>
        </p:nvSpPr>
        <p:spPr>
          <a:xfrm>
            <a:off x="7119159" y="5505292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Hard negative Mining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E2A437-5F73-CB7B-C6C4-B2B66D8DD8F1}"/>
              </a:ext>
            </a:extLst>
          </p:cNvPr>
          <p:cNvSpPr txBox="1"/>
          <p:nvPr/>
        </p:nvSpPr>
        <p:spPr>
          <a:xfrm>
            <a:off x="342050" y="511485"/>
            <a:ext cx="613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2. Training linear SVM using fine tuned AlexNet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DC5A3D0-4C2D-0583-55B9-76B8EA452525}"/>
              </a:ext>
            </a:extLst>
          </p:cNvPr>
          <p:cNvSpPr txBox="1"/>
          <p:nvPr/>
        </p:nvSpPr>
        <p:spPr>
          <a:xfrm>
            <a:off x="11307164" y="256199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(128,2)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359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A4E39D-F081-18AD-2C6A-1EA0BF9BF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448" y="990269"/>
            <a:ext cx="5682345" cy="3278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076E7F-55AE-F9FE-7442-3D306808B333}"/>
              </a:ext>
            </a:extLst>
          </p:cNvPr>
          <p:cNvSpPr txBox="1"/>
          <p:nvPr/>
        </p:nvSpPr>
        <p:spPr>
          <a:xfrm>
            <a:off x="915663" y="1120741"/>
            <a:ext cx="175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예측 값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91A32-0402-CB93-1A34-3733726914CB}"/>
              </a:ext>
            </a:extLst>
          </p:cNvPr>
          <p:cNvSpPr txBox="1"/>
          <p:nvPr/>
        </p:nvSpPr>
        <p:spPr>
          <a:xfrm>
            <a:off x="10186540" y="1120741"/>
            <a:ext cx="895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Target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B1CE0-7663-8AE0-C60E-F9608C976519}"/>
              </a:ext>
            </a:extLst>
          </p:cNvPr>
          <p:cNvSpPr txBox="1"/>
          <p:nvPr/>
        </p:nvSpPr>
        <p:spPr>
          <a:xfrm>
            <a:off x="4891561" y="723028"/>
            <a:ext cx="178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SS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Predicted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1751A-C232-BE68-030C-854B07F63984}"/>
              </a:ext>
            </a:extLst>
          </p:cNvPr>
          <p:cNvSpPr txBox="1"/>
          <p:nvPr/>
        </p:nvSpPr>
        <p:spPr>
          <a:xfrm>
            <a:off x="6750478" y="1430667"/>
            <a:ext cx="182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Ground Truth</a:t>
            </a:r>
            <a:endParaRPr lang="ko-KR" altLang="en-US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AF79E-1085-DFC4-0467-E5760E25FD90}"/>
              </a:ext>
            </a:extLst>
          </p:cNvPr>
          <p:cNvSpPr txBox="1"/>
          <p:nvPr/>
        </p:nvSpPr>
        <p:spPr>
          <a:xfrm>
            <a:off x="5074080" y="4268789"/>
            <a:ext cx="142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04E40A-6E93-0057-E489-BD593C3AB315}"/>
                  </a:ext>
                </a:extLst>
              </p:cNvPr>
              <p:cNvSpPr txBox="1"/>
              <p:nvPr/>
            </p:nvSpPr>
            <p:spPr>
              <a:xfrm>
                <a:off x="4234914" y="4803271"/>
                <a:ext cx="4152752" cy="1467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ℒ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𝑟𝑒𝑔</m:t>
                          </m:r>
                        </m:sub>
                      </m:sSub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∈{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+</m:t>
                          </m:r>
                          <m:r>
                            <a:rPr lang="ko-KR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𝜆</m:t>
                          </m:r>
                          <m:r>
                            <a:rPr lang="ko-KR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∥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04E40A-6E93-0057-E489-BD593C3AB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914" y="4803271"/>
                <a:ext cx="4152752" cy="14676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7A4D1B-9856-E760-0B0D-AFDD5CDEB26B}"/>
                  </a:ext>
                </a:extLst>
              </p:cNvPr>
              <p:cNvSpPr txBox="1"/>
              <p:nvPr/>
            </p:nvSpPr>
            <p:spPr>
              <a:xfrm>
                <a:off x="622428" y="1518962"/>
                <a:ext cx="2554176" cy="1840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altLang="ko-KR" b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exp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</m:oMath>
                </a14:m>
                <a:endPara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h</m:t>
                          </m:r>
                        </m:sub>
                      </m:sSub>
                      <m:func>
                        <m:func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7A4D1B-9856-E760-0B0D-AFDD5CDEB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28" y="1518962"/>
                <a:ext cx="2554176" cy="18406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65CE87-81BF-8093-F8AD-DE9085837CEA}"/>
                  </a:ext>
                </a:extLst>
              </p:cNvPr>
              <p:cNvSpPr txBox="1"/>
              <p:nvPr/>
            </p:nvSpPr>
            <p:spPr>
              <a:xfrm>
                <a:off x="9015830" y="1500943"/>
                <a:ext cx="2939716" cy="173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)/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)/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log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⁡(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𝑔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</m:oMath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b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h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log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h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</m:oMath>
                </a14:m>
                <a:endPara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65CE87-81BF-8093-F8AD-DE9085837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830" y="1500943"/>
                <a:ext cx="2939716" cy="1734449"/>
              </a:xfrm>
              <a:prstGeom prst="rect">
                <a:avLst/>
              </a:prstGeom>
              <a:blipFill>
                <a:blip r:embed="rId5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89C4BA3-EA28-C99F-B2F8-D647488F59DD}"/>
              </a:ext>
            </a:extLst>
          </p:cNvPr>
          <p:cNvSpPr txBox="1"/>
          <p:nvPr/>
        </p:nvSpPr>
        <p:spPr>
          <a:xfrm>
            <a:off x="8578516" y="4536030"/>
            <a:ext cx="27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>
                <a:solidFill>
                  <a:srgbClr val="000000"/>
                </a:solidFill>
                <a:latin typeface="Spoqa Han Sans"/>
              </a:rPr>
              <a:t>S</a:t>
            </a:r>
            <a:r>
              <a:rPr lang="en-US" altLang="ko-KR" b="1" i="0">
                <a:solidFill>
                  <a:srgbClr val="000000"/>
                </a:solidFill>
                <a:effectLst/>
                <a:latin typeface="Spoqa Han Sans"/>
              </a:rPr>
              <a:t>SE(Sum of Squared Error)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22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29DC09C-9977-D898-B5F3-A1D374C63933}"/>
              </a:ext>
            </a:extLst>
          </p:cNvPr>
          <p:cNvSpPr/>
          <p:nvPr/>
        </p:nvSpPr>
        <p:spPr>
          <a:xfrm>
            <a:off x="212558" y="2869769"/>
            <a:ext cx="942473" cy="9424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PASCAL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VOC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83EF61B-E2AF-7F5D-89E0-BF0500671A85}"/>
              </a:ext>
            </a:extLst>
          </p:cNvPr>
          <p:cNvSpPr/>
          <p:nvPr/>
        </p:nvSpPr>
        <p:spPr>
          <a:xfrm>
            <a:off x="1379620" y="3212668"/>
            <a:ext cx="593558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C2DE6-F8DE-1DE9-7329-BD0D152E2DCE}"/>
              </a:ext>
            </a:extLst>
          </p:cNvPr>
          <p:cNvSpPr/>
          <p:nvPr/>
        </p:nvSpPr>
        <p:spPr>
          <a:xfrm>
            <a:off x="2115556" y="284272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B68603-4EA5-0C1E-6E2F-4E14EB6FEE6D}"/>
              </a:ext>
            </a:extLst>
          </p:cNvPr>
          <p:cNvSpPr/>
          <p:nvPr/>
        </p:nvSpPr>
        <p:spPr>
          <a:xfrm>
            <a:off x="2187745" y="2902885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06974B-5B56-820D-0F14-4759D72AF07B}"/>
              </a:ext>
            </a:extLst>
          </p:cNvPr>
          <p:cNvSpPr/>
          <p:nvPr/>
        </p:nvSpPr>
        <p:spPr>
          <a:xfrm>
            <a:off x="2259934" y="2963043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09F6E5-991A-3D1B-5003-68355AC2D48E}"/>
              </a:ext>
            </a:extLst>
          </p:cNvPr>
          <p:cNvSpPr/>
          <p:nvPr/>
        </p:nvSpPr>
        <p:spPr>
          <a:xfrm>
            <a:off x="2332123" y="3023201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5A549-2664-6BC8-D857-E2E05D402626}"/>
              </a:ext>
            </a:extLst>
          </p:cNvPr>
          <p:cNvSpPr/>
          <p:nvPr/>
        </p:nvSpPr>
        <p:spPr>
          <a:xfrm>
            <a:off x="2404312" y="3083359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4709FF-7C1D-BC9D-F4E9-960624CDD68C}"/>
              </a:ext>
            </a:extLst>
          </p:cNvPr>
          <p:cNvSpPr/>
          <p:nvPr/>
        </p:nvSpPr>
        <p:spPr>
          <a:xfrm>
            <a:off x="2476501" y="314351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6D4130-FFF1-C4C8-CB85-D427A31FD7B4}"/>
              </a:ext>
            </a:extLst>
          </p:cNvPr>
          <p:cNvSpPr/>
          <p:nvPr/>
        </p:nvSpPr>
        <p:spPr>
          <a:xfrm>
            <a:off x="2548690" y="3203675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A0A6D9-23C0-8FCB-1878-4603D31AC288}"/>
              </a:ext>
            </a:extLst>
          </p:cNvPr>
          <p:cNvSpPr/>
          <p:nvPr/>
        </p:nvSpPr>
        <p:spPr>
          <a:xfrm>
            <a:off x="2620879" y="3263833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0890A3-C128-0DE3-0FBC-3A8DCF06C28A}"/>
              </a:ext>
            </a:extLst>
          </p:cNvPr>
          <p:cNvSpPr/>
          <p:nvPr/>
        </p:nvSpPr>
        <p:spPr>
          <a:xfrm>
            <a:off x="2693068" y="3323991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92573A-939A-E8EA-F76E-3E88024D89AF}"/>
              </a:ext>
            </a:extLst>
          </p:cNvPr>
          <p:cNvSpPr/>
          <p:nvPr/>
        </p:nvSpPr>
        <p:spPr>
          <a:xfrm>
            <a:off x="2765257" y="3384149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7B1394-F961-DEED-F702-DB8BEC187DDD}"/>
              </a:ext>
            </a:extLst>
          </p:cNvPr>
          <p:cNvSpPr/>
          <p:nvPr/>
        </p:nvSpPr>
        <p:spPr>
          <a:xfrm>
            <a:off x="2837446" y="344430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1F8D24-70DB-CCBD-67BE-D669FE667D61}"/>
              </a:ext>
            </a:extLst>
          </p:cNvPr>
          <p:cNvSpPr txBox="1"/>
          <p:nvPr/>
        </p:nvSpPr>
        <p:spPr>
          <a:xfrm>
            <a:off x="212558" y="3860369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한개의 이미지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79A35F-5935-A175-4C84-DB1FC6036CCC}"/>
              </a:ext>
            </a:extLst>
          </p:cNvPr>
          <p:cNvSpPr txBox="1"/>
          <p:nvPr/>
        </p:nvSpPr>
        <p:spPr>
          <a:xfrm>
            <a:off x="2131597" y="3965314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최대 </a:t>
            </a:r>
            <a:r>
              <a:rPr lang="en-US" altLang="ko-KR" sz="1200">
                <a:latin typeface="Consolas" panose="020B0609020204030204" pitchFamily="49" charset="0"/>
              </a:rPr>
              <a:t>2000</a:t>
            </a:r>
            <a:r>
              <a:rPr lang="ko-KR" altLang="en-US" sz="1200">
                <a:latin typeface="Consolas" panose="020B0609020204030204" pitchFamily="49" charset="0"/>
              </a:rPr>
              <a:t>개</a:t>
            </a:r>
            <a:endParaRPr lang="en-US" altLang="ko-KR" sz="1200">
              <a:latin typeface="Consolas" panose="020B0609020204030204" pitchFamily="49" charset="0"/>
            </a:endParaRPr>
          </a:p>
          <a:p>
            <a:pPr algn="l"/>
            <a:r>
              <a:rPr lang="en-US" altLang="ko-KR" sz="1200">
                <a:latin typeface="Consolas" panose="020B0609020204030204" pitchFamily="49" charset="0"/>
              </a:rPr>
              <a:t>region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5914683-280F-865F-1D4F-0AB5E7A601A9}"/>
              </a:ext>
            </a:extLst>
          </p:cNvPr>
          <p:cNvCxnSpPr>
            <a:cxnSpLocks/>
          </p:cNvCxnSpPr>
          <p:nvPr/>
        </p:nvCxnSpPr>
        <p:spPr>
          <a:xfrm flipV="1">
            <a:off x="3407036" y="3372117"/>
            <a:ext cx="1477785" cy="1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1AC8CDA-FCCD-DF3F-3C4B-94514B0CB931}"/>
              </a:ext>
            </a:extLst>
          </p:cNvPr>
          <p:cNvSpPr/>
          <p:nvPr/>
        </p:nvSpPr>
        <p:spPr>
          <a:xfrm>
            <a:off x="4988135" y="1945231"/>
            <a:ext cx="266699" cy="19683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A4814C-AA9A-BA10-BB16-CE8C736FFE14}"/>
              </a:ext>
            </a:extLst>
          </p:cNvPr>
          <p:cNvSpPr txBox="1"/>
          <p:nvPr/>
        </p:nvSpPr>
        <p:spPr>
          <a:xfrm>
            <a:off x="3619229" y="304377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IOU&gt;0.6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E48DCF-7732-C7C7-B611-D80C3E1B31B0}"/>
              </a:ext>
            </a:extLst>
          </p:cNvPr>
          <p:cNvSpPr txBox="1"/>
          <p:nvPr/>
        </p:nvSpPr>
        <p:spPr>
          <a:xfrm>
            <a:off x="4331541" y="1638216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Positive samples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E686DA3-2E68-92B8-2B31-78E8EB6C4883}"/>
              </a:ext>
            </a:extLst>
          </p:cNvPr>
          <p:cNvSpPr/>
          <p:nvPr/>
        </p:nvSpPr>
        <p:spPr>
          <a:xfrm>
            <a:off x="5825174" y="1948507"/>
            <a:ext cx="266699" cy="19241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9F4FC20-AC45-8CF8-6335-CF909D35D388}"/>
              </a:ext>
            </a:extLst>
          </p:cNvPr>
          <p:cNvSpPr/>
          <p:nvPr/>
        </p:nvSpPr>
        <p:spPr>
          <a:xfrm>
            <a:off x="6170269" y="1942387"/>
            <a:ext cx="266699" cy="19241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9A12B8C-A187-46FE-60FE-2C55E4DE9F48}"/>
              </a:ext>
            </a:extLst>
          </p:cNvPr>
          <p:cNvSpPr/>
          <p:nvPr/>
        </p:nvSpPr>
        <p:spPr>
          <a:xfrm>
            <a:off x="6515364" y="1936267"/>
            <a:ext cx="266699" cy="19241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C85F9A-EBE4-3EB6-1AFD-D1B07E70626F}"/>
              </a:ext>
            </a:extLst>
          </p:cNvPr>
          <p:cNvSpPr/>
          <p:nvPr/>
        </p:nvSpPr>
        <p:spPr>
          <a:xfrm>
            <a:off x="7205554" y="1924027"/>
            <a:ext cx="266699" cy="19241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사각형: 잘린 위쪽 모서리 66">
            <a:extLst>
              <a:ext uri="{FF2B5EF4-FFF2-40B4-BE49-F238E27FC236}">
                <a16:creationId xmlns:a16="http://schemas.microsoft.com/office/drawing/2014/main" id="{400EAB0C-0251-DDB8-AA3C-BF56B722A2F5}"/>
              </a:ext>
            </a:extLst>
          </p:cNvPr>
          <p:cNvSpPr/>
          <p:nvPr/>
        </p:nvSpPr>
        <p:spPr>
          <a:xfrm rot="5400000">
            <a:off x="7984106" y="2741937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0368E0A-3792-8374-9B78-6A64797AB740}"/>
              </a:ext>
            </a:extLst>
          </p:cNvPr>
          <p:cNvSpPr txBox="1"/>
          <p:nvPr/>
        </p:nvSpPr>
        <p:spPr>
          <a:xfrm>
            <a:off x="7951891" y="3032439"/>
            <a:ext cx="9220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Fine-tuned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AlexNet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2B7CB02-A107-70C4-4835-6ECF15682B9D}"/>
              </a:ext>
            </a:extLst>
          </p:cNvPr>
          <p:cNvCxnSpPr>
            <a:cxnSpLocks/>
          </p:cNvCxnSpPr>
          <p:nvPr/>
        </p:nvCxnSpPr>
        <p:spPr>
          <a:xfrm>
            <a:off x="7472253" y="3143517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484B69E-C557-1F4C-4A1E-26BF49ABDDC6}"/>
              </a:ext>
            </a:extLst>
          </p:cNvPr>
          <p:cNvSpPr txBox="1"/>
          <p:nvPr/>
        </p:nvSpPr>
        <p:spPr>
          <a:xfrm>
            <a:off x="7268239" y="2793568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(128,227,227)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623A868-1649-9363-BAEC-72B9D373D8EE}"/>
              </a:ext>
            </a:extLst>
          </p:cNvPr>
          <p:cNvCxnSpPr>
            <a:cxnSpLocks/>
          </p:cNvCxnSpPr>
          <p:nvPr/>
        </p:nvCxnSpPr>
        <p:spPr>
          <a:xfrm>
            <a:off x="9052401" y="3161731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35B19E3-12D6-93AB-49B3-80DE8A14DF8E}"/>
              </a:ext>
            </a:extLst>
          </p:cNvPr>
          <p:cNvSpPr txBox="1"/>
          <p:nvPr/>
        </p:nvSpPr>
        <p:spPr>
          <a:xfrm>
            <a:off x="8834483" y="2791247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(128,4096)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C0D5D5-5F21-54FA-526E-102184A21C76}"/>
              </a:ext>
            </a:extLst>
          </p:cNvPr>
          <p:cNvSpPr/>
          <p:nvPr/>
        </p:nvSpPr>
        <p:spPr>
          <a:xfrm>
            <a:off x="10013011" y="2357139"/>
            <a:ext cx="266699" cy="14837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사각형: 잘린 위쪽 모서리 17">
            <a:extLst>
              <a:ext uri="{FF2B5EF4-FFF2-40B4-BE49-F238E27FC236}">
                <a16:creationId xmlns:a16="http://schemas.microsoft.com/office/drawing/2014/main" id="{ACABEDB9-BC28-03F9-3D05-5670212675BF}"/>
              </a:ext>
            </a:extLst>
          </p:cNvPr>
          <p:cNvSpPr/>
          <p:nvPr/>
        </p:nvSpPr>
        <p:spPr>
          <a:xfrm rot="5400000">
            <a:off x="10758391" y="2803823"/>
            <a:ext cx="838200" cy="727642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E9117FA-AC2F-D97D-14FB-6E400A14C989}"/>
              </a:ext>
            </a:extLst>
          </p:cNvPr>
          <p:cNvCxnSpPr>
            <a:cxnSpLocks/>
          </p:cNvCxnSpPr>
          <p:nvPr/>
        </p:nvCxnSpPr>
        <p:spPr>
          <a:xfrm>
            <a:off x="10327748" y="3153503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625C0D0-7409-3D4F-D4A0-309C39C3A156}"/>
              </a:ext>
            </a:extLst>
          </p:cNvPr>
          <p:cNvSpPr txBox="1"/>
          <p:nvPr/>
        </p:nvSpPr>
        <p:spPr>
          <a:xfrm>
            <a:off x="10773204" y="2872506"/>
            <a:ext cx="84830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Bounding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Box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Regressor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E2A437-5F73-CB7B-C6C4-B2B66D8DD8F1}"/>
              </a:ext>
            </a:extLst>
          </p:cNvPr>
          <p:cNvSpPr txBox="1"/>
          <p:nvPr/>
        </p:nvSpPr>
        <p:spPr>
          <a:xfrm>
            <a:off x="342050" y="511485"/>
            <a:ext cx="765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3. Training Bounding box regressor using fine tuned AlexNet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DC5A3D0-4C2D-0583-55B9-76B8EA452525}"/>
              </a:ext>
            </a:extLst>
          </p:cNvPr>
          <p:cNvSpPr txBox="1"/>
          <p:nvPr/>
        </p:nvSpPr>
        <p:spPr>
          <a:xfrm>
            <a:off x="11458238" y="2628601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(128,4)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3A2C331-39A0-1EAF-A78E-3C9D00A08470}"/>
              </a:ext>
            </a:extLst>
          </p:cNvPr>
          <p:cNvCxnSpPr>
            <a:cxnSpLocks/>
          </p:cNvCxnSpPr>
          <p:nvPr/>
        </p:nvCxnSpPr>
        <p:spPr>
          <a:xfrm>
            <a:off x="11579032" y="3161046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174E5E-233F-F4E3-A613-8ADC5636BB8F}"/>
              </a:ext>
            </a:extLst>
          </p:cNvPr>
          <p:cNvSpPr txBox="1"/>
          <p:nvPr/>
        </p:nvSpPr>
        <p:spPr>
          <a:xfrm>
            <a:off x="9272367" y="3848129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Feature vector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091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FFE2A437-5F73-CB7B-C6C4-B2B66D8DD8F1}"/>
              </a:ext>
            </a:extLst>
          </p:cNvPr>
          <p:cNvSpPr txBox="1"/>
          <p:nvPr/>
        </p:nvSpPr>
        <p:spPr>
          <a:xfrm>
            <a:off x="1713650" y="451327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R-CNN vs Fast R-CNN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8B53D3-4158-0740-4B71-18A4D3EA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539" y="1050758"/>
            <a:ext cx="8791575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4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56147" y="52137"/>
            <a:ext cx="828944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def compute_iou(boxA, boxB):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xA = max(boxA[0], boxB[0])  # xA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yA = max(boxA[1], boxB[1])  # yA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xB = min(boxA[2], boxB[2])  # xB = 300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yB = min(boxA[3], boxB[3])  # yB = 300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interArea = max(0, xB - xA + 1) * max(0, yB - yA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boxAArea = (boxA[2] - boxA[0] + 1) * (boxA[3] - boxA[1] + 1)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boxBArea = (boxB[2] - boxB[0] + 1) * (boxB[3] - boxB[1]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iou = interArea / float(boxAArea + boxBArea - interArea)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return iou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DA9F6A-76F5-C3E5-3C46-0C49F87FD542}"/>
              </a:ext>
            </a:extLst>
          </p:cNvPr>
          <p:cNvSpPr/>
          <p:nvPr/>
        </p:nvSpPr>
        <p:spPr>
          <a:xfrm>
            <a:off x="3748494" y="4293953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B9615C-CD33-850D-F12B-A52655BBB04F}"/>
              </a:ext>
            </a:extLst>
          </p:cNvPr>
          <p:cNvSpPr/>
          <p:nvPr/>
        </p:nvSpPr>
        <p:spPr>
          <a:xfrm>
            <a:off x="4252180" y="4768416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D2FD5-252F-961D-B1A0-D06529FBB5FF}"/>
              </a:ext>
            </a:extLst>
          </p:cNvPr>
          <p:cNvSpPr txBox="1"/>
          <p:nvPr/>
        </p:nvSpPr>
        <p:spPr>
          <a:xfrm>
            <a:off x="2734506" y="3894756"/>
            <a:ext cx="1858457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(100,100)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87CBC66-F3F5-42D9-279F-32E646BE5543}"/>
              </a:ext>
            </a:extLst>
          </p:cNvPr>
          <p:cNvSpPr/>
          <p:nvPr/>
        </p:nvSpPr>
        <p:spPr>
          <a:xfrm>
            <a:off x="3703467" y="4260183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0F3BE3B-0502-1EFF-CD5F-D822A5E829ED}"/>
              </a:ext>
            </a:extLst>
          </p:cNvPr>
          <p:cNvSpPr/>
          <p:nvPr/>
        </p:nvSpPr>
        <p:spPr>
          <a:xfrm>
            <a:off x="4643310" y="5193311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304A71-3FE1-D4E3-59D6-A35D05D5BE6D}"/>
              </a:ext>
            </a:extLst>
          </p:cNvPr>
          <p:cNvSpPr txBox="1"/>
          <p:nvPr/>
        </p:nvSpPr>
        <p:spPr>
          <a:xfrm>
            <a:off x="4699587" y="4972992"/>
            <a:ext cx="1858457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(300,300)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3CEBB9-70EF-206E-C693-31923142D58C}"/>
              </a:ext>
            </a:extLst>
          </p:cNvPr>
          <p:cNvSpPr txBox="1"/>
          <p:nvPr/>
        </p:nvSpPr>
        <p:spPr>
          <a:xfrm>
            <a:off x="4389404" y="3992420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3A8F81-C866-13CF-EEC1-9611F917A567}"/>
              </a:ext>
            </a:extLst>
          </p:cNvPr>
          <p:cNvSpPr txBox="1"/>
          <p:nvPr/>
        </p:nvSpPr>
        <p:spPr>
          <a:xfrm>
            <a:off x="4811490" y="4515994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329FE30-1C19-EA61-F4D4-EA2A3E7445AF}"/>
              </a:ext>
            </a:extLst>
          </p:cNvPr>
          <p:cNvSpPr/>
          <p:nvPr/>
        </p:nvSpPr>
        <p:spPr>
          <a:xfrm>
            <a:off x="4227696" y="4712137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D620A05-9BB0-FD67-0135-1302C554D7B2}"/>
              </a:ext>
            </a:extLst>
          </p:cNvPr>
          <p:cNvSpPr/>
          <p:nvPr/>
        </p:nvSpPr>
        <p:spPr>
          <a:xfrm>
            <a:off x="5158245" y="5674481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EDBCE6-6D9D-2A19-D1FC-6DDCF6DBA116}"/>
              </a:ext>
            </a:extLst>
          </p:cNvPr>
          <p:cNvSpPr txBox="1"/>
          <p:nvPr/>
        </p:nvSpPr>
        <p:spPr>
          <a:xfrm>
            <a:off x="3222304" y="4404094"/>
            <a:ext cx="1858457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(200,200)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4AE0C0-C1C6-648E-F389-5B7201481549}"/>
              </a:ext>
            </a:extLst>
          </p:cNvPr>
          <p:cNvSpPr txBox="1"/>
          <p:nvPr/>
        </p:nvSpPr>
        <p:spPr>
          <a:xfrm>
            <a:off x="4975449" y="5762222"/>
            <a:ext cx="1858457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(400,400)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6AA5B0-2442-F73B-188B-47E743D14946}"/>
              </a:ext>
            </a:extLst>
          </p:cNvPr>
          <p:cNvSpPr/>
          <p:nvPr/>
        </p:nvSpPr>
        <p:spPr>
          <a:xfrm>
            <a:off x="4252181" y="4781638"/>
            <a:ext cx="458658" cy="4746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884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988A9A-7B9B-C759-ABA5-5A05A2C31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40" y="1043102"/>
            <a:ext cx="10396766" cy="45257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B60CE3-CCA9-5E5E-2B59-E9D56E5979CD}"/>
              </a:ext>
            </a:extLst>
          </p:cNvPr>
          <p:cNvSpPr txBox="1"/>
          <p:nvPr/>
        </p:nvSpPr>
        <p:spPr>
          <a:xfrm>
            <a:off x="1713650" y="45132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RoI pooling </a:t>
            </a:r>
            <a:r>
              <a:rPr lang="ko-KR" altLang="en-US" sz="2400">
                <a:latin typeface="Consolas" panose="020B0609020204030204" pitchFamily="49" charset="0"/>
              </a:rPr>
              <a:t>개념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6D690E4-7F20-4F38-1B63-1DCADA97D397}"/>
              </a:ext>
            </a:extLst>
          </p:cNvPr>
          <p:cNvSpPr/>
          <p:nvPr/>
        </p:nvSpPr>
        <p:spPr>
          <a:xfrm>
            <a:off x="1572126" y="3866146"/>
            <a:ext cx="1760621" cy="1343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50FC16-73C6-1861-C59D-8F398A4915B7}"/>
              </a:ext>
            </a:extLst>
          </p:cNvPr>
          <p:cNvSpPr txBox="1"/>
          <p:nvPr/>
        </p:nvSpPr>
        <p:spPr>
          <a:xfrm>
            <a:off x="668830" y="355137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(0,300)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ED31C-B8C8-6297-676C-F90858470183}"/>
              </a:ext>
            </a:extLst>
          </p:cNvPr>
          <p:cNvSpPr txBox="1"/>
          <p:nvPr/>
        </p:nvSpPr>
        <p:spPr>
          <a:xfrm>
            <a:off x="2911641" y="515511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(700,800)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7C1EE-C3C6-CE64-05EC-923BA8E96DC3}"/>
              </a:ext>
            </a:extLst>
          </p:cNvPr>
          <p:cNvSpPr txBox="1"/>
          <p:nvPr/>
        </p:nvSpPr>
        <p:spPr>
          <a:xfrm>
            <a:off x="5325052" y="382408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(0,3)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7C0FD-E17B-B040-C955-6F762F2C6575}"/>
              </a:ext>
            </a:extLst>
          </p:cNvPr>
          <p:cNvSpPr txBox="1"/>
          <p:nvPr/>
        </p:nvSpPr>
        <p:spPr>
          <a:xfrm>
            <a:off x="6882821" y="511146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(7,8)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434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3A516E6-6FC1-7C29-CD3E-0F9C5C3EBCC1}"/>
              </a:ext>
            </a:extLst>
          </p:cNvPr>
          <p:cNvSpPr/>
          <p:nvPr/>
        </p:nvSpPr>
        <p:spPr>
          <a:xfrm>
            <a:off x="415515" y="3642305"/>
            <a:ext cx="942473" cy="9424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PASCAL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VOC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787F35F-4E9C-46DF-E2EA-47BF18B4F0F1}"/>
              </a:ext>
            </a:extLst>
          </p:cNvPr>
          <p:cNvSpPr/>
          <p:nvPr/>
        </p:nvSpPr>
        <p:spPr>
          <a:xfrm>
            <a:off x="1556084" y="3970902"/>
            <a:ext cx="1154746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BA108-E829-3FC5-D34A-C29408260033}"/>
              </a:ext>
            </a:extLst>
          </p:cNvPr>
          <p:cNvSpPr/>
          <p:nvPr/>
        </p:nvSpPr>
        <p:spPr>
          <a:xfrm>
            <a:off x="2109251" y="1696424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3484DC-5B09-85D2-08F0-E726BA5B5735}"/>
              </a:ext>
            </a:extLst>
          </p:cNvPr>
          <p:cNvSpPr/>
          <p:nvPr/>
        </p:nvSpPr>
        <p:spPr>
          <a:xfrm>
            <a:off x="2181440" y="1756582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1AFB19-ED1F-A942-816A-58D3F6FDFBD1}"/>
              </a:ext>
            </a:extLst>
          </p:cNvPr>
          <p:cNvSpPr/>
          <p:nvPr/>
        </p:nvSpPr>
        <p:spPr>
          <a:xfrm>
            <a:off x="2253629" y="1816740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73B3B1-DC7F-A7FD-ECE6-D0F52CBEBD40}"/>
              </a:ext>
            </a:extLst>
          </p:cNvPr>
          <p:cNvSpPr/>
          <p:nvPr/>
        </p:nvSpPr>
        <p:spPr>
          <a:xfrm>
            <a:off x="2325818" y="1876898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EBA3A9-CBB9-54B8-1210-47DAA9F05EE4}"/>
              </a:ext>
            </a:extLst>
          </p:cNvPr>
          <p:cNvSpPr/>
          <p:nvPr/>
        </p:nvSpPr>
        <p:spPr>
          <a:xfrm>
            <a:off x="2398007" y="1937056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F31309-7BDC-7789-D6F3-6123E67B0EE3}"/>
              </a:ext>
            </a:extLst>
          </p:cNvPr>
          <p:cNvSpPr/>
          <p:nvPr/>
        </p:nvSpPr>
        <p:spPr>
          <a:xfrm>
            <a:off x="2470196" y="1997214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92D0966-1D43-A625-E2F4-2D7423A94C5C}"/>
              </a:ext>
            </a:extLst>
          </p:cNvPr>
          <p:cNvSpPr/>
          <p:nvPr/>
        </p:nvSpPr>
        <p:spPr>
          <a:xfrm>
            <a:off x="2542385" y="2057372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EC2809-03D1-E0CE-EFFD-8F7FA0771256}"/>
              </a:ext>
            </a:extLst>
          </p:cNvPr>
          <p:cNvSpPr/>
          <p:nvPr/>
        </p:nvSpPr>
        <p:spPr>
          <a:xfrm>
            <a:off x="2614574" y="2117530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82CE7C-4874-9FC1-C854-696364D8D40D}"/>
              </a:ext>
            </a:extLst>
          </p:cNvPr>
          <p:cNvSpPr/>
          <p:nvPr/>
        </p:nvSpPr>
        <p:spPr>
          <a:xfrm>
            <a:off x="2686763" y="2177688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1FE277-17BB-18E4-6347-6B87CFE10C4C}"/>
              </a:ext>
            </a:extLst>
          </p:cNvPr>
          <p:cNvSpPr/>
          <p:nvPr/>
        </p:nvSpPr>
        <p:spPr>
          <a:xfrm>
            <a:off x="2758952" y="2237846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9DA69D-81FE-D70A-8372-C640BBA7D586}"/>
              </a:ext>
            </a:extLst>
          </p:cNvPr>
          <p:cNvSpPr/>
          <p:nvPr/>
        </p:nvSpPr>
        <p:spPr>
          <a:xfrm>
            <a:off x="2831141" y="2298004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C4E4AF-3ADE-3A75-452D-7BCA81514BE8}"/>
              </a:ext>
            </a:extLst>
          </p:cNvPr>
          <p:cNvSpPr txBox="1"/>
          <p:nvPr/>
        </p:nvSpPr>
        <p:spPr>
          <a:xfrm>
            <a:off x="217237" y="4583603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한개의 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8F679F-F331-C584-B5CB-21E56F8C70EF}"/>
              </a:ext>
            </a:extLst>
          </p:cNvPr>
          <p:cNvSpPr txBox="1"/>
          <p:nvPr/>
        </p:nvSpPr>
        <p:spPr>
          <a:xfrm>
            <a:off x="2125292" y="2819011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최대 </a:t>
            </a:r>
            <a:r>
              <a:rPr lang="en-US" altLang="ko-KR" sz="1200">
                <a:latin typeface="Consolas" panose="020B0609020204030204" pitchFamily="49" charset="0"/>
              </a:rPr>
              <a:t>2000</a:t>
            </a:r>
            <a:r>
              <a:rPr lang="ko-KR" altLang="en-US" sz="1200">
                <a:latin typeface="Consolas" panose="020B0609020204030204" pitchFamily="49" charset="0"/>
              </a:rPr>
              <a:t>개</a:t>
            </a:r>
            <a:endParaRPr lang="en-US" altLang="ko-KR" sz="1200">
              <a:latin typeface="Consolas" panose="020B0609020204030204" pitchFamily="49" charset="0"/>
            </a:endParaRPr>
          </a:p>
          <a:p>
            <a:pPr algn="l"/>
            <a:r>
              <a:rPr lang="en-US" altLang="ko-KR" sz="1200">
                <a:latin typeface="Consolas" panose="020B0609020204030204" pitchFamily="49" charset="0"/>
              </a:rPr>
              <a:t>region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sp>
        <p:nvSpPr>
          <p:cNvPr id="32" name="사각형: 잘린 위쪽 모서리 31">
            <a:extLst>
              <a:ext uri="{FF2B5EF4-FFF2-40B4-BE49-F238E27FC236}">
                <a16:creationId xmlns:a16="http://schemas.microsoft.com/office/drawing/2014/main" id="{4340CDD4-A6A9-7A72-D98A-554BDE11779B}"/>
              </a:ext>
            </a:extLst>
          </p:cNvPr>
          <p:cNvSpPr/>
          <p:nvPr/>
        </p:nvSpPr>
        <p:spPr>
          <a:xfrm rot="5400000">
            <a:off x="2823635" y="3615109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0E68D6-66DB-9800-75D6-4AC93EED5B33}"/>
              </a:ext>
            </a:extLst>
          </p:cNvPr>
          <p:cNvSpPr txBox="1"/>
          <p:nvPr/>
        </p:nvSpPr>
        <p:spPr>
          <a:xfrm>
            <a:off x="2783019" y="3930097"/>
            <a:ext cx="9957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Pre-trained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VGG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5494E6C-7D14-26CA-6FCB-3ED73F4C367C}"/>
              </a:ext>
            </a:extLst>
          </p:cNvPr>
          <p:cNvSpPr/>
          <p:nvPr/>
        </p:nvSpPr>
        <p:spPr>
          <a:xfrm>
            <a:off x="7960162" y="3312817"/>
            <a:ext cx="169986" cy="14837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EF53975-848F-4C95-8D9A-2C69F7FAEC68}"/>
              </a:ext>
            </a:extLst>
          </p:cNvPr>
          <p:cNvCxnSpPr>
            <a:cxnSpLocks/>
          </p:cNvCxnSpPr>
          <p:nvPr/>
        </p:nvCxnSpPr>
        <p:spPr>
          <a:xfrm>
            <a:off x="9236885" y="3429000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05F2D19-7158-804E-CDED-67AED530D888}"/>
              </a:ext>
            </a:extLst>
          </p:cNvPr>
          <p:cNvSpPr txBox="1"/>
          <p:nvPr/>
        </p:nvSpPr>
        <p:spPr>
          <a:xfrm>
            <a:off x="7235494" y="4906672"/>
            <a:ext cx="157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Feature vector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(4096,)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AB650B-8413-DD5E-F202-CCB1767EC451}"/>
              </a:ext>
            </a:extLst>
          </p:cNvPr>
          <p:cNvSpPr txBox="1"/>
          <p:nvPr/>
        </p:nvSpPr>
        <p:spPr>
          <a:xfrm>
            <a:off x="1713650" y="451327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R-CNN vs Fast R-CNN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BD98E98-F9AC-5A7E-654A-0BD7936DC051}"/>
              </a:ext>
            </a:extLst>
          </p:cNvPr>
          <p:cNvSpPr/>
          <p:nvPr/>
        </p:nvSpPr>
        <p:spPr>
          <a:xfrm>
            <a:off x="3774640" y="3963630"/>
            <a:ext cx="960266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D42A68-0CBC-9279-BE10-B7303C975B49}"/>
              </a:ext>
            </a:extLst>
          </p:cNvPr>
          <p:cNvSpPr txBox="1"/>
          <p:nvPr/>
        </p:nvSpPr>
        <p:spPr>
          <a:xfrm>
            <a:off x="1486767" y="4185659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(224,224,3)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424BC3-7F95-9067-7A48-EF6552959811}"/>
              </a:ext>
            </a:extLst>
          </p:cNvPr>
          <p:cNvSpPr txBox="1"/>
          <p:nvPr/>
        </p:nvSpPr>
        <p:spPr>
          <a:xfrm>
            <a:off x="5216268" y="424979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(7,7,512)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6367983-6700-0017-8917-4A89DFF77FD1}"/>
              </a:ext>
            </a:extLst>
          </p:cNvPr>
          <p:cNvSpPr/>
          <p:nvPr/>
        </p:nvSpPr>
        <p:spPr>
          <a:xfrm>
            <a:off x="5674326" y="401648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A75D9E-2058-6A19-B89E-C4561171CEE4}"/>
              </a:ext>
            </a:extLst>
          </p:cNvPr>
          <p:cNvSpPr/>
          <p:nvPr/>
        </p:nvSpPr>
        <p:spPr>
          <a:xfrm>
            <a:off x="5710434" y="398538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E5B1CA6-4361-51E5-7BE2-C60CAAEF4F3A}"/>
              </a:ext>
            </a:extLst>
          </p:cNvPr>
          <p:cNvSpPr/>
          <p:nvPr/>
        </p:nvSpPr>
        <p:spPr>
          <a:xfrm>
            <a:off x="5746542" y="395427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1F6A993-936F-73CD-F4E4-9561E666C612}"/>
              </a:ext>
            </a:extLst>
          </p:cNvPr>
          <p:cNvSpPr/>
          <p:nvPr/>
        </p:nvSpPr>
        <p:spPr>
          <a:xfrm>
            <a:off x="5782650" y="392317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605F349-DF13-9708-9FA3-F99D2DAD2894}"/>
              </a:ext>
            </a:extLst>
          </p:cNvPr>
          <p:cNvSpPr/>
          <p:nvPr/>
        </p:nvSpPr>
        <p:spPr>
          <a:xfrm>
            <a:off x="5818758" y="389206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989C49-9E58-2E39-ECFC-0455DDEDB76F}"/>
              </a:ext>
            </a:extLst>
          </p:cNvPr>
          <p:cNvSpPr/>
          <p:nvPr/>
        </p:nvSpPr>
        <p:spPr>
          <a:xfrm>
            <a:off x="5854866" y="386096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CABF012-F7B2-11D6-3A3A-A7EB7642BE6A}"/>
              </a:ext>
            </a:extLst>
          </p:cNvPr>
          <p:cNvSpPr/>
          <p:nvPr/>
        </p:nvSpPr>
        <p:spPr>
          <a:xfrm>
            <a:off x="5890974" y="382985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FCF39E-0A58-5E6C-E9D3-3FBAE0AF5556}"/>
              </a:ext>
            </a:extLst>
          </p:cNvPr>
          <p:cNvSpPr/>
          <p:nvPr/>
        </p:nvSpPr>
        <p:spPr>
          <a:xfrm>
            <a:off x="5927082" y="379875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28BFED9-C1FC-A90D-79A0-38B1E46451F8}"/>
              </a:ext>
            </a:extLst>
          </p:cNvPr>
          <p:cNvSpPr/>
          <p:nvPr/>
        </p:nvSpPr>
        <p:spPr>
          <a:xfrm>
            <a:off x="5963190" y="376764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5398ACA-DBBF-8AA6-C548-87F397FC4C74}"/>
              </a:ext>
            </a:extLst>
          </p:cNvPr>
          <p:cNvSpPr/>
          <p:nvPr/>
        </p:nvSpPr>
        <p:spPr>
          <a:xfrm>
            <a:off x="5999298" y="373654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A48E863-AC2D-611F-6AF2-BBA677B9BD2B}"/>
              </a:ext>
            </a:extLst>
          </p:cNvPr>
          <p:cNvSpPr/>
          <p:nvPr/>
        </p:nvSpPr>
        <p:spPr>
          <a:xfrm>
            <a:off x="6035406" y="370543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2757DDA-CD16-10F5-A85A-14D53103A980}"/>
              </a:ext>
            </a:extLst>
          </p:cNvPr>
          <p:cNvSpPr/>
          <p:nvPr/>
        </p:nvSpPr>
        <p:spPr>
          <a:xfrm>
            <a:off x="6071514" y="367433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454DEDD-95CF-6BC2-D4E5-9F76C60D6AE5}"/>
              </a:ext>
            </a:extLst>
          </p:cNvPr>
          <p:cNvSpPr/>
          <p:nvPr/>
        </p:nvSpPr>
        <p:spPr>
          <a:xfrm>
            <a:off x="4792675" y="3312818"/>
            <a:ext cx="266699" cy="14837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429ED1-ECF6-503D-9329-3FA592A2215D}"/>
              </a:ext>
            </a:extLst>
          </p:cNvPr>
          <p:cNvSpPr txBox="1"/>
          <p:nvPr/>
        </p:nvSpPr>
        <p:spPr>
          <a:xfrm>
            <a:off x="4226655" y="4708067"/>
            <a:ext cx="1071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RoI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pooling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9744B7-02A3-9AE2-743A-357374615CB4}"/>
              </a:ext>
            </a:extLst>
          </p:cNvPr>
          <p:cNvSpPr txBox="1"/>
          <p:nvPr/>
        </p:nvSpPr>
        <p:spPr>
          <a:xfrm>
            <a:off x="3567818" y="4225239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(14,14,512)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C7C0073A-3C2B-954C-891E-2FE5106D6D45}"/>
              </a:ext>
            </a:extLst>
          </p:cNvPr>
          <p:cNvSpPr/>
          <p:nvPr/>
        </p:nvSpPr>
        <p:spPr>
          <a:xfrm>
            <a:off x="5143861" y="3956112"/>
            <a:ext cx="434692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2E1D1C71-0D23-4949-009E-76AB4AFAC993}"/>
              </a:ext>
            </a:extLst>
          </p:cNvPr>
          <p:cNvCxnSpPr>
            <a:stCxn id="2" idx="0"/>
            <a:endCxn id="11" idx="1"/>
          </p:cNvCxnSpPr>
          <p:nvPr/>
        </p:nvCxnSpPr>
        <p:spPr>
          <a:xfrm rot="5400000" flipH="1" flipV="1">
            <a:off x="642369" y="2175424"/>
            <a:ext cx="1711265" cy="12224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BA5BA18B-85F1-B2B1-D910-28FC03188F36}"/>
              </a:ext>
            </a:extLst>
          </p:cNvPr>
          <p:cNvCxnSpPr>
            <a:cxnSpLocks/>
            <a:stCxn id="21" idx="3"/>
            <a:endCxn id="62" idx="0"/>
          </p:cNvCxnSpPr>
          <p:nvPr/>
        </p:nvCxnSpPr>
        <p:spPr>
          <a:xfrm>
            <a:off x="3300373" y="2532620"/>
            <a:ext cx="1625652" cy="7801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7791CD9-E285-7D57-B389-96C85E2E8B2A}"/>
              </a:ext>
            </a:extLst>
          </p:cNvPr>
          <p:cNvSpPr/>
          <p:nvPr/>
        </p:nvSpPr>
        <p:spPr>
          <a:xfrm>
            <a:off x="7066419" y="3312816"/>
            <a:ext cx="119198" cy="148376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2BA16EF1-315F-F83C-5DB3-AE622F950172}"/>
              </a:ext>
            </a:extLst>
          </p:cNvPr>
          <p:cNvSpPr/>
          <p:nvPr/>
        </p:nvSpPr>
        <p:spPr>
          <a:xfrm>
            <a:off x="6426745" y="3954276"/>
            <a:ext cx="434692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71892FF-77C5-DDC3-6442-1E995C019E6B}"/>
              </a:ext>
            </a:extLst>
          </p:cNvPr>
          <p:cNvSpPr/>
          <p:nvPr/>
        </p:nvSpPr>
        <p:spPr>
          <a:xfrm>
            <a:off x="7227508" y="3314547"/>
            <a:ext cx="119198" cy="148376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3923EFCA-4972-5877-2634-4A6F4D225BE2}"/>
              </a:ext>
            </a:extLst>
          </p:cNvPr>
          <p:cNvSpPr/>
          <p:nvPr/>
        </p:nvSpPr>
        <p:spPr>
          <a:xfrm>
            <a:off x="7445506" y="3954276"/>
            <a:ext cx="434692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E4CB86D-6FEE-A97F-37F7-851C4C6FBFC5}"/>
              </a:ext>
            </a:extLst>
          </p:cNvPr>
          <p:cNvSpPr txBox="1"/>
          <p:nvPr/>
        </p:nvSpPr>
        <p:spPr>
          <a:xfrm>
            <a:off x="6276924" y="435218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(25088)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4064108-0FDF-BAE1-AA58-6B4305CE7FCF}"/>
              </a:ext>
            </a:extLst>
          </p:cNvPr>
          <p:cNvSpPr/>
          <p:nvPr/>
        </p:nvSpPr>
        <p:spPr>
          <a:xfrm>
            <a:off x="8973544" y="2893810"/>
            <a:ext cx="101312" cy="9303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FC8000E-C4AF-164B-9757-B1BC3FF79BF9}"/>
              </a:ext>
            </a:extLst>
          </p:cNvPr>
          <p:cNvSpPr/>
          <p:nvPr/>
        </p:nvSpPr>
        <p:spPr>
          <a:xfrm>
            <a:off x="8988547" y="4085840"/>
            <a:ext cx="101312" cy="9303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67A375CD-ED9D-81B4-EAD4-805594C3E64D}"/>
              </a:ext>
            </a:extLst>
          </p:cNvPr>
          <p:cNvCxnSpPr>
            <a:stCxn id="38" idx="3"/>
            <a:endCxn id="76" idx="1"/>
          </p:cNvCxnSpPr>
          <p:nvPr/>
        </p:nvCxnSpPr>
        <p:spPr>
          <a:xfrm flipV="1">
            <a:off x="8130148" y="3358980"/>
            <a:ext cx="843396" cy="6957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99A63D03-AD53-8B4A-78D0-D433F7BB0E1E}"/>
              </a:ext>
            </a:extLst>
          </p:cNvPr>
          <p:cNvCxnSpPr>
            <a:cxnSpLocks/>
            <a:stCxn id="38" idx="3"/>
            <a:endCxn id="77" idx="1"/>
          </p:cNvCxnSpPr>
          <p:nvPr/>
        </p:nvCxnSpPr>
        <p:spPr>
          <a:xfrm>
            <a:off x="8130148" y="4054702"/>
            <a:ext cx="858399" cy="4963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547CEF7-D442-FED9-D4AB-0DE98412724E}"/>
              </a:ext>
            </a:extLst>
          </p:cNvPr>
          <p:cNvSpPr txBox="1"/>
          <p:nvPr/>
        </p:nvSpPr>
        <p:spPr>
          <a:xfrm>
            <a:off x="8789390" y="2505626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clasifier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B5C08C9-6F9D-ECF0-4999-431875964D9D}"/>
              </a:ext>
            </a:extLst>
          </p:cNvPr>
          <p:cNvSpPr txBox="1"/>
          <p:nvPr/>
        </p:nvSpPr>
        <p:spPr>
          <a:xfrm>
            <a:off x="8651541" y="5112723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Bounding box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regressor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7403D17-053A-2DA1-522A-CC7A0063BB5B}"/>
              </a:ext>
            </a:extLst>
          </p:cNvPr>
          <p:cNvCxnSpPr>
            <a:cxnSpLocks/>
          </p:cNvCxnSpPr>
          <p:nvPr/>
        </p:nvCxnSpPr>
        <p:spPr>
          <a:xfrm>
            <a:off x="9236885" y="4557575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BCA36E4-F981-5DDB-5926-58BC3D907816}"/>
              </a:ext>
            </a:extLst>
          </p:cNvPr>
          <p:cNvSpPr/>
          <p:nvPr/>
        </p:nvSpPr>
        <p:spPr>
          <a:xfrm>
            <a:off x="10639926" y="3906769"/>
            <a:ext cx="187968" cy="18796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FA945B7A-09F7-A481-419E-91D2C471F00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837730" y="3390543"/>
            <a:ext cx="802196" cy="6102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6EC0074A-A6CC-D940-DE7A-C650BA13F289}"/>
              </a:ext>
            </a:extLst>
          </p:cNvPr>
          <p:cNvCxnSpPr>
            <a:cxnSpLocks/>
            <a:endCxn id="90" idx="1"/>
          </p:cNvCxnSpPr>
          <p:nvPr/>
        </p:nvCxnSpPr>
        <p:spPr>
          <a:xfrm flipV="1">
            <a:off x="9840503" y="4000753"/>
            <a:ext cx="799423" cy="5502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DA33EE8-9B78-06A5-D2B7-853349446AD1}"/>
              </a:ext>
            </a:extLst>
          </p:cNvPr>
          <p:cNvSpPr txBox="1"/>
          <p:nvPr/>
        </p:nvSpPr>
        <p:spPr>
          <a:xfrm>
            <a:off x="10552202" y="4117793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Multi-task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loss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542C7AF-1B95-2ACD-5716-A2EA52CB7F92}"/>
              </a:ext>
            </a:extLst>
          </p:cNvPr>
          <p:cNvSpPr/>
          <p:nvPr/>
        </p:nvSpPr>
        <p:spPr>
          <a:xfrm>
            <a:off x="7024697" y="3280676"/>
            <a:ext cx="366704" cy="1552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5F528FB-01D9-DF40-AE73-3F4ED8F576FE}"/>
              </a:ext>
            </a:extLst>
          </p:cNvPr>
          <p:cNvSpPr txBox="1"/>
          <p:nvPr/>
        </p:nvSpPr>
        <p:spPr>
          <a:xfrm>
            <a:off x="6335593" y="2871505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Truncated SVD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12DAC52-F65F-1B3B-8600-D39564FE190F}"/>
              </a:ext>
            </a:extLst>
          </p:cNvPr>
          <p:cNvSpPr txBox="1"/>
          <p:nvPr/>
        </p:nvSpPr>
        <p:spPr>
          <a:xfrm>
            <a:off x="9715107" y="250562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((K+1)*1,)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04970D9-900F-B8F8-06C1-4B74E51B48B2}"/>
              </a:ext>
            </a:extLst>
          </p:cNvPr>
          <p:cNvSpPr txBox="1"/>
          <p:nvPr/>
        </p:nvSpPr>
        <p:spPr>
          <a:xfrm>
            <a:off x="9932944" y="466305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((K+1)*4,)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C8E4EAE-E2CF-CD5B-9960-DDAEABAE6B7B}"/>
              </a:ext>
            </a:extLst>
          </p:cNvPr>
          <p:cNvSpPr txBox="1"/>
          <p:nvPr/>
        </p:nvSpPr>
        <p:spPr>
          <a:xfrm>
            <a:off x="8651541" y="1837309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K=20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K+1 (</a:t>
            </a:r>
            <a:r>
              <a:rPr lang="ko-KR" altLang="en-US" sz="1400">
                <a:latin typeface="Consolas" panose="020B0609020204030204" pitchFamily="49" charset="0"/>
              </a:rPr>
              <a:t>백그라운드 포함</a:t>
            </a:r>
            <a:r>
              <a:rPr lang="en-US" altLang="ko-KR" sz="1400">
                <a:latin typeface="Consolas" panose="020B0609020204030204" pitchFamily="49" charset="0"/>
              </a:rPr>
              <a:t>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1520CDCB-CDAE-0652-43F9-191D0D968904}"/>
              </a:ext>
            </a:extLst>
          </p:cNvPr>
          <p:cNvGrpSpPr/>
          <p:nvPr/>
        </p:nvGrpSpPr>
        <p:grpSpPr>
          <a:xfrm>
            <a:off x="9748833" y="2586762"/>
            <a:ext cx="70310" cy="1406506"/>
            <a:chOff x="8191944" y="350076"/>
            <a:chExt cx="112583" cy="2252163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E2B5BB9-D64D-E042-0B57-BB2B69706D54}"/>
                </a:ext>
              </a:extLst>
            </p:cNvPr>
            <p:cNvGrpSpPr/>
            <p:nvPr/>
          </p:nvGrpSpPr>
          <p:grpSpPr>
            <a:xfrm>
              <a:off x="8191944" y="350076"/>
              <a:ext cx="112583" cy="1125832"/>
              <a:chOff x="7863080" y="1299411"/>
              <a:chExt cx="224589" cy="2245890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DF6DDDAF-DB83-D154-ECE7-5BE357D20A27}"/>
                  </a:ext>
                </a:extLst>
              </p:cNvPr>
              <p:cNvSpPr/>
              <p:nvPr/>
            </p:nvSpPr>
            <p:spPr>
              <a:xfrm>
                <a:off x="7863080" y="1299411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11763B5F-44B0-B6E4-477B-C35E23D291D0}"/>
                  </a:ext>
                </a:extLst>
              </p:cNvPr>
              <p:cNvSpPr/>
              <p:nvPr/>
            </p:nvSpPr>
            <p:spPr>
              <a:xfrm>
                <a:off x="7863080" y="1524000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8F07F1BC-E5FD-07BF-ED78-3B485195FD15}"/>
                  </a:ext>
                </a:extLst>
              </p:cNvPr>
              <p:cNvSpPr/>
              <p:nvPr/>
            </p:nvSpPr>
            <p:spPr>
              <a:xfrm>
                <a:off x="7863080" y="1748589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12F6DC35-05CF-AA1F-0417-7B69DF2DB160}"/>
                  </a:ext>
                </a:extLst>
              </p:cNvPr>
              <p:cNvSpPr/>
              <p:nvPr/>
            </p:nvSpPr>
            <p:spPr>
              <a:xfrm>
                <a:off x="7863080" y="1973178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0F8F2FF-B5BD-03D8-2101-301AD58E6DF7}"/>
                  </a:ext>
                </a:extLst>
              </p:cNvPr>
              <p:cNvSpPr/>
              <p:nvPr/>
            </p:nvSpPr>
            <p:spPr>
              <a:xfrm>
                <a:off x="7863080" y="2197767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8F153D3-0079-18A7-6E8C-C61981017669}"/>
                  </a:ext>
                </a:extLst>
              </p:cNvPr>
              <p:cNvSpPr/>
              <p:nvPr/>
            </p:nvSpPr>
            <p:spPr>
              <a:xfrm>
                <a:off x="7863080" y="2422356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C9FF4F88-AAF0-C4A7-58AF-2CBDB866C2AA}"/>
                  </a:ext>
                </a:extLst>
              </p:cNvPr>
              <p:cNvSpPr/>
              <p:nvPr/>
            </p:nvSpPr>
            <p:spPr>
              <a:xfrm>
                <a:off x="7863080" y="2646945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1070F5AB-48DB-0907-EADB-D511DC7B351C}"/>
                  </a:ext>
                </a:extLst>
              </p:cNvPr>
              <p:cNvSpPr/>
              <p:nvPr/>
            </p:nvSpPr>
            <p:spPr>
              <a:xfrm>
                <a:off x="7863080" y="2871534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E368BE24-E968-9A81-A5D6-899D51FB2D63}"/>
                  </a:ext>
                </a:extLst>
              </p:cNvPr>
              <p:cNvSpPr/>
              <p:nvPr/>
            </p:nvSpPr>
            <p:spPr>
              <a:xfrm>
                <a:off x="7863080" y="3096123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BD9A3C78-959D-4626-029B-DA775F6E2044}"/>
                  </a:ext>
                </a:extLst>
              </p:cNvPr>
              <p:cNvSpPr/>
              <p:nvPr/>
            </p:nvSpPr>
            <p:spPr>
              <a:xfrm>
                <a:off x="7863080" y="3320712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F6A254C-F1BB-6789-A595-5C244343237F}"/>
                </a:ext>
              </a:extLst>
            </p:cNvPr>
            <p:cNvGrpSpPr/>
            <p:nvPr/>
          </p:nvGrpSpPr>
          <p:grpSpPr>
            <a:xfrm>
              <a:off x="8191944" y="1476407"/>
              <a:ext cx="112583" cy="1125832"/>
              <a:chOff x="7863080" y="1299411"/>
              <a:chExt cx="224589" cy="2245890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179B7C24-B540-2AFC-899E-C195847C637B}"/>
                  </a:ext>
                </a:extLst>
              </p:cNvPr>
              <p:cNvSpPr/>
              <p:nvPr/>
            </p:nvSpPr>
            <p:spPr>
              <a:xfrm>
                <a:off x="7863080" y="1299411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14773743-B78D-32F0-B63C-12C61E5D608C}"/>
                  </a:ext>
                </a:extLst>
              </p:cNvPr>
              <p:cNvSpPr/>
              <p:nvPr/>
            </p:nvSpPr>
            <p:spPr>
              <a:xfrm>
                <a:off x="7863080" y="1524000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726FC05-1AC0-2AC6-0B6C-4F30E71C0D0C}"/>
                  </a:ext>
                </a:extLst>
              </p:cNvPr>
              <p:cNvSpPr/>
              <p:nvPr/>
            </p:nvSpPr>
            <p:spPr>
              <a:xfrm>
                <a:off x="7863080" y="1748589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25393828-0840-686B-D53A-AB5604B2970B}"/>
                  </a:ext>
                </a:extLst>
              </p:cNvPr>
              <p:cNvSpPr/>
              <p:nvPr/>
            </p:nvSpPr>
            <p:spPr>
              <a:xfrm>
                <a:off x="7863080" y="1973178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615DF922-6E23-817B-F670-DE058919D2A1}"/>
                  </a:ext>
                </a:extLst>
              </p:cNvPr>
              <p:cNvSpPr/>
              <p:nvPr/>
            </p:nvSpPr>
            <p:spPr>
              <a:xfrm>
                <a:off x="7863080" y="2197767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80E31114-469E-D5B9-04C2-3F502A55D1B2}"/>
                  </a:ext>
                </a:extLst>
              </p:cNvPr>
              <p:cNvSpPr/>
              <p:nvPr/>
            </p:nvSpPr>
            <p:spPr>
              <a:xfrm>
                <a:off x="7863080" y="2422356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41434A63-4B52-385B-4C8B-7A4CA7CB0760}"/>
                  </a:ext>
                </a:extLst>
              </p:cNvPr>
              <p:cNvSpPr/>
              <p:nvPr/>
            </p:nvSpPr>
            <p:spPr>
              <a:xfrm>
                <a:off x="7863080" y="2646945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A48123B7-2C8F-11D9-2238-BFE71A6E7FE6}"/>
                  </a:ext>
                </a:extLst>
              </p:cNvPr>
              <p:cNvSpPr/>
              <p:nvPr/>
            </p:nvSpPr>
            <p:spPr>
              <a:xfrm>
                <a:off x="7863080" y="2871534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ACE67721-C846-59DD-6E77-74A4A33AA401}"/>
                  </a:ext>
                </a:extLst>
              </p:cNvPr>
              <p:cNvSpPr/>
              <p:nvPr/>
            </p:nvSpPr>
            <p:spPr>
              <a:xfrm>
                <a:off x="7863080" y="3096123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36DE4643-6BD6-1D2F-822A-8F3B0BB483ED}"/>
                  </a:ext>
                </a:extLst>
              </p:cNvPr>
              <p:cNvSpPr/>
              <p:nvPr/>
            </p:nvSpPr>
            <p:spPr>
              <a:xfrm>
                <a:off x="7863080" y="3320712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1970986F-3DD2-6A69-7AE3-412727274AB3}"/>
              </a:ext>
            </a:extLst>
          </p:cNvPr>
          <p:cNvGrpSpPr/>
          <p:nvPr/>
        </p:nvGrpSpPr>
        <p:grpSpPr>
          <a:xfrm>
            <a:off x="9679952" y="4108944"/>
            <a:ext cx="292514" cy="1406506"/>
            <a:chOff x="7192353" y="592920"/>
            <a:chExt cx="292514" cy="1406506"/>
          </a:xfrm>
        </p:grpSpPr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F9CC8300-BA8D-A2D8-F82B-C195A105BBD6}"/>
                </a:ext>
              </a:extLst>
            </p:cNvPr>
            <p:cNvGrpSpPr/>
            <p:nvPr/>
          </p:nvGrpSpPr>
          <p:grpSpPr>
            <a:xfrm>
              <a:off x="7192353" y="592920"/>
              <a:ext cx="70310" cy="1406506"/>
              <a:chOff x="8191944" y="350076"/>
              <a:chExt cx="112583" cy="2252163"/>
            </a:xfrm>
          </p:grpSpPr>
          <p:grpSp>
            <p:nvGrpSpPr>
              <p:cNvPr id="292" name="그룹 291">
                <a:extLst>
                  <a:ext uri="{FF2B5EF4-FFF2-40B4-BE49-F238E27FC236}">
                    <a16:creationId xmlns:a16="http://schemas.microsoft.com/office/drawing/2014/main" id="{49282C56-2D68-648D-3E45-0B57F29C4269}"/>
                  </a:ext>
                </a:extLst>
              </p:cNvPr>
              <p:cNvGrpSpPr/>
              <p:nvPr/>
            </p:nvGrpSpPr>
            <p:grpSpPr>
              <a:xfrm>
                <a:off x="8191944" y="350076"/>
                <a:ext cx="112583" cy="1125832"/>
                <a:chOff x="7863080" y="1299411"/>
                <a:chExt cx="224589" cy="2245890"/>
              </a:xfrm>
            </p:grpSpPr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176CAE20-3B30-9CE0-E0DB-4C80F4AFAFAD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3D677752-DEEC-25F6-5670-210D8AD5FA47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8BA4DCA6-2276-C26C-07C1-7B0F90624C6E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859F4798-BEE5-8078-97BA-A53DC6B32B3C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D51B36E1-2600-7513-9012-A111E0E3B1D3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87D64516-03F1-F6C6-6790-058C756068FB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2BFCDC15-89E7-963C-FF57-C14DEE615151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05F64A65-5C13-C361-40EB-8AB605947E8C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57EA2390-E605-085D-318B-E57EDF9F94E0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3" name="직사각형 312">
                  <a:extLst>
                    <a:ext uri="{FF2B5EF4-FFF2-40B4-BE49-F238E27FC236}">
                      <a16:creationId xmlns:a16="http://schemas.microsoft.com/office/drawing/2014/main" id="{0A02D801-B441-DBE7-B153-7A2A69E09FA4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93" name="그룹 292">
                <a:extLst>
                  <a:ext uri="{FF2B5EF4-FFF2-40B4-BE49-F238E27FC236}">
                    <a16:creationId xmlns:a16="http://schemas.microsoft.com/office/drawing/2014/main" id="{706F759E-72E6-685D-70CF-E393A9E51C9C}"/>
                  </a:ext>
                </a:extLst>
              </p:cNvPr>
              <p:cNvGrpSpPr/>
              <p:nvPr/>
            </p:nvGrpSpPr>
            <p:grpSpPr>
              <a:xfrm>
                <a:off x="8191944" y="1476407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6245504D-EC00-5022-B609-1EA38B8F1B05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5" name="직사각형 294">
                  <a:extLst>
                    <a:ext uri="{FF2B5EF4-FFF2-40B4-BE49-F238E27FC236}">
                      <a16:creationId xmlns:a16="http://schemas.microsoft.com/office/drawing/2014/main" id="{09E6B753-C2DA-A982-7761-8033AB45C665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6" name="직사각형 295">
                  <a:extLst>
                    <a:ext uri="{FF2B5EF4-FFF2-40B4-BE49-F238E27FC236}">
                      <a16:creationId xmlns:a16="http://schemas.microsoft.com/office/drawing/2014/main" id="{8A294CEA-E981-E1CF-2F06-AC536D4791CA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7" name="직사각형 296">
                  <a:extLst>
                    <a:ext uri="{FF2B5EF4-FFF2-40B4-BE49-F238E27FC236}">
                      <a16:creationId xmlns:a16="http://schemas.microsoft.com/office/drawing/2014/main" id="{664D03F9-65E7-759C-C671-0A24E63DBB42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41352E24-7813-7737-42DB-4A46DC67B4E7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99FC7361-260A-9811-EFBF-AA9FE465DCB0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92AC0A8F-32EC-8303-52B8-51ACC4F8BD13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2E9BC61F-F792-61C2-31FD-70E654C334B7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2" name="직사각형 301">
                  <a:extLst>
                    <a:ext uri="{FF2B5EF4-FFF2-40B4-BE49-F238E27FC236}">
                      <a16:creationId xmlns:a16="http://schemas.microsoft.com/office/drawing/2014/main" id="{9C816D46-8939-E958-A16C-3B7777C4445D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3" name="직사각형 302">
                  <a:extLst>
                    <a:ext uri="{FF2B5EF4-FFF2-40B4-BE49-F238E27FC236}">
                      <a16:creationId xmlns:a16="http://schemas.microsoft.com/office/drawing/2014/main" id="{1172D687-5018-C159-7D8C-C6F5791BB2C9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47867035-85AC-E38B-B397-E6AE0B47FBCC}"/>
                </a:ext>
              </a:extLst>
            </p:cNvPr>
            <p:cNvGrpSpPr/>
            <p:nvPr/>
          </p:nvGrpSpPr>
          <p:grpSpPr>
            <a:xfrm>
              <a:off x="7266421" y="592920"/>
              <a:ext cx="70310" cy="1406506"/>
              <a:chOff x="8191944" y="350076"/>
              <a:chExt cx="112583" cy="2252163"/>
            </a:xfrm>
          </p:grpSpPr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695FD2F3-7E5B-D194-3410-B578724B0885}"/>
                  </a:ext>
                </a:extLst>
              </p:cNvPr>
              <p:cNvGrpSpPr/>
              <p:nvPr/>
            </p:nvGrpSpPr>
            <p:grpSpPr>
              <a:xfrm>
                <a:off x="8191944" y="350076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723639C-63E9-D55C-C569-EF29E2717B4A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57990D9E-E894-0AB4-6C69-605A7A5D51ED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B2D7AB0-82D8-4802-EA37-C068E9660334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607DAFB6-ED20-1672-6983-797C23D87893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A2809713-4A60-0174-217A-B2AD7C0933E9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491C60C1-C0AA-6185-7055-044C93BDD21F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31199D04-184A-2241-B275-C13F07B18389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8EBB3D50-8AE9-200A-A1BE-F0A09B178A24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DCBA8DF8-CCA5-8C29-F8AC-6F94D75E2EF9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42B920CE-C8CB-905F-FEB0-CBE90796D1ED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DCE425B9-AFBD-ED45-03E9-3FE4E9420D77}"/>
                  </a:ext>
                </a:extLst>
              </p:cNvPr>
              <p:cNvGrpSpPr/>
              <p:nvPr/>
            </p:nvGrpSpPr>
            <p:grpSpPr>
              <a:xfrm>
                <a:off x="8191944" y="1476407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72" name="직사각형 271">
                  <a:extLst>
                    <a:ext uri="{FF2B5EF4-FFF2-40B4-BE49-F238E27FC236}">
                      <a16:creationId xmlns:a16="http://schemas.microsoft.com/office/drawing/2014/main" id="{DC015D02-7C8E-9D67-FB22-14990CA78D3A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657427D7-B649-38A7-C275-0B790E0B14DC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4" name="직사각형 273">
                  <a:extLst>
                    <a:ext uri="{FF2B5EF4-FFF2-40B4-BE49-F238E27FC236}">
                      <a16:creationId xmlns:a16="http://schemas.microsoft.com/office/drawing/2014/main" id="{67BF6379-878E-CE47-1CD8-95DB250A2569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5" name="직사각형 274">
                  <a:extLst>
                    <a:ext uri="{FF2B5EF4-FFF2-40B4-BE49-F238E27FC236}">
                      <a16:creationId xmlns:a16="http://schemas.microsoft.com/office/drawing/2014/main" id="{8663DD42-37A1-C67F-915C-326FCC749D49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6" name="직사각형 275">
                  <a:extLst>
                    <a:ext uri="{FF2B5EF4-FFF2-40B4-BE49-F238E27FC236}">
                      <a16:creationId xmlns:a16="http://schemas.microsoft.com/office/drawing/2014/main" id="{0271D570-08E4-A3E7-5B2A-9D23236FB823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F031B52B-6BE5-4D27-3736-648E0875B387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62137C1-A638-E112-2C62-7BDE1B6D825B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8BBB1926-574D-85C4-30B7-D292598977DE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B5FCC82C-7182-7A3B-83D4-1E8B5A1BC7C3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EB6395E7-5012-236A-7745-721126A30A08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677BDA23-977C-B902-470A-E2F91DBC92EA}"/>
                </a:ext>
              </a:extLst>
            </p:cNvPr>
            <p:cNvGrpSpPr/>
            <p:nvPr/>
          </p:nvGrpSpPr>
          <p:grpSpPr>
            <a:xfrm>
              <a:off x="7340489" y="592920"/>
              <a:ext cx="70310" cy="1406506"/>
              <a:chOff x="8191944" y="350076"/>
              <a:chExt cx="112583" cy="2252163"/>
            </a:xfrm>
          </p:grpSpPr>
          <p:grpSp>
            <p:nvGrpSpPr>
              <p:cNvPr id="248" name="그룹 247">
                <a:extLst>
                  <a:ext uri="{FF2B5EF4-FFF2-40B4-BE49-F238E27FC236}">
                    <a16:creationId xmlns:a16="http://schemas.microsoft.com/office/drawing/2014/main" id="{0AE9C025-CE0E-5C0D-1CD2-D0F21B0CD82B}"/>
                  </a:ext>
                </a:extLst>
              </p:cNvPr>
              <p:cNvGrpSpPr/>
              <p:nvPr/>
            </p:nvGrpSpPr>
            <p:grpSpPr>
              <a:xfrm>
                <a:off x="8191944" y="350076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0AC39AFF-1002-6CB0-1FFB-DF393E59894D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995F5DD1-D09B-4912-320A-0187A24EF16E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7AB3807F-2437-E0F0-0556-03A5F07A27D2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3" name="직사각형 262">
                  <a:extLst>
                    <a:ext uri="{FF2B5EF4-FFF2-40B4-BE49-F238E27FC236}">
                      <a16:creationId xmlns:a16="http://schemas.microsoft.com/office/drawing/2014/main" id="{F94C1B0B-567A-80D2-9505-3351F528C546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4" name="직사각형 263">
                  <a:extLst>
                    <a:ext uri="{FF2B5EF4-FFF2-40B4-BE49-F238E27FC236}">
                      <a16:creationId xmlns:a16="http://schemas.microsoft.com/office/drawing/2014/main" id="{56D8A344-D518-53B3-088D-C5FA3AC2F902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5" name="직사각형 264">
                  <a:extLst>
                    <a:ext uri="{FF2B5EF4-FFF2-40B4-BE49-F238E27FC236}">
                      <a16:creationId xmlns:a16="http://schemas.microsoft.com/office/drawing/2014/main" id="{8F000C01-DC20-18F9-28C7-9056547730E3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6" name="직사각형 265">
                  <a:extLst>
                    <a:ext uri="{FF2B5EF4-FFF2-40B4-BE49-F238E27FC236}">
                      <a16:creationId xmlns:a16="http://schemas.microsoft.com/office/drawing/2014/main" id="{4AAFB7AE-032C-40FA-351A-F5E5A09DD3EF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7" name="직사각형 266">
                  <a:extLst>
                    <a:ext uri="{FF2B5EF4-FFF2-40B4-BE49-F238E27FC236}">
                      <a16:creationId xmlns:a16="http://schemas.microsoft.com/office/drawing/2014/main" id="{931F7CCF-610F-66E7-F9A3-62058F7B82C6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8" name="직사각형 267">
                  <a:extLst>
                    <a:ext uri="{FF2B5EF4-FFF2-40B4-BE49-F238E27FC236}">
                      <a16:creationId xmlns:a16="http://schemas.microsoft.com/office/drawing/2014/main" id="{BBE6F6C9-53CF-73DD-BF01-865E05D50232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9" name="직사각형 268">
                  <a:extLst>
                    <a:ext uri="{FF2B5EF4-FFF2-40B4-BE49-F238E27FC236}">
                      <a16:creationId xmlns:a16="http://schemas.microsoft.com/office/drawing/2014/main" id="{50A4BB1F-BB8A-AEE5-6638-7C2F406420F1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9" name="그룹 248">
                <a:extLst>
                  <a:ext uri="{FF2B5EF4-FFF2-40B4-BE49-F238E27FC236}">
                    <a16:creationId xmlns:a16="http://schemas.microsoft.com/office/drawing/2014/main" id="{7C22207C-D9C8-91D1-FDCE-AAB1B427DCC4}"/>
                  </a:ext>
                </a:extLst>
              </p:cNvPr>
              <p:cNvGrpSpPr/>
              <p:nvPr/>
            </p:nvGrpSpPr>
            <p:grpSpPr>
              <a:xfrm>
                <a:off x="8191944" y="1476407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A22ED352-E5D2-5130-56CF-2FFA07768AA6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823DB046-3B14-EEDD-7167-4821E8987AE5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E231D7E1-9B7C-4110-A1CA-7FF4B6508A83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696D9A00-8C22-B9A4-24E9-F8E455878ABB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1099C43A-C35D-3863-7946-84BC2D562968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02431645-4ABF-D18B-E935-F42450748AB5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4771B278-B933-432A-C9EA-B340FC8EC997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508F7CEE-650A-0B92-978D-F53C31A9BA08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1D796CA7-1A87-B67A-1EDB-5D3726CA0343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52E9CC07-6E55-22E4-058F-838BC2940736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DB6923FB-CFAA-84FC-7ABA-64FB0A415AD9}"/>
                </a:ext>
              </a:extLst>
            </p:cNvPr>
            <p:cNvGrpSpPr/>
            <p:nvPr/>
          </p:nvGrpSpPr>
          <p:grpSpPr>
            <a:xfrm>
              <a:off x="7414557" y="592920"/>
              <a:ext cx="70310" cy="1406506"/>
              <a:chOff x="8191944" y="350076"/>
              <a:chExt cx="112583" cy="2252163"/>
            </a:xfrm>
          </p:grpSpPr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5B763CF8-0960-CF95-3448-0CF84AC0FF2A}"/>
                  </a:ext>
                </a:extLst>
              </p:cNvPr>
              <p:cNvGrpSpPr/>
              <p:nvPr/>
            </p:nvGrpSpPr>
            <p:grpSpPr>
              <a:xfrm>
                <a:off x="8191944" y="350076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195804B8-385F-FA18-3A1C-08F19B9C6784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939C6057-69AD-852F-CF35-A2F85D217528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CBB79E54-D0A2-C6B6-44E0-170646EF85AC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CB0D8573-508C-3241-99EC-8CA0C770823A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2" name="직사각형 241">
                  <a:extLst>
                    <a:ext uri="{FF2B5EF4-FFF2-40B4-BE49-F238E27FC236}">
                      <a16:creationId xmlns:a16="http://schemas.microsoft.com/office/drawing/2014/main" id="{9EAF13BE-BE47-36C1-9151-AE0B73DD2E00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46E14E7B-BFF6-EA5F-BFAC-41ECF2CEE642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132DCB74-3C43-3414-EDED-32BFD1B98210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74A8A9ED-7D54-046F-48E4-D938BAFE169B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C4BBB4EA-7709-DDDF-D90C-FBF527EF7719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80264C8F-0519-0756-2A0D-DE6AD90A2BFA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B21B4372-F9AE-AE5C-FB3B-A90B70EDD36C}"/>
                  </a:ext>
                </a:extLst>
              </p:cNvPr>
              <p:cNvGrpSpPr/>
              <p:nvPr/>
            </p:nvGrpSpPr>
            <p:grpSpPr>
              <a:xfrm>
                <a:off x="8191944" y="1476407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28" name="직사각형 227">
                  <a:extLst>
                    <a:ext uri="{FF2B5EF4-FFF2-40B4-BE49-F238E27FC236}">
                      <a16:creationId xmlns:a16="http://schemas.microsoft.com/office/drawing/2014/main" id="{1285DEAF-0C06-5F75-8C5F-362B2000EF21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9" name="직사각형 228">
                  <a:extLst>
                    <a:ext uri="{FF2B5EF4-FFF2-40B4-BE49-F238E27FC236}">
                      <a16:creationId xmlns:a16="http://schemas.microsoft.com/office/drawing/2014/main" id="{6D015B82-71E5-5E77-B96A-CDB59C6F0D6C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0" name="직사각형 229">
                  <a:extLst>
                    <a:ext uri="{FF2B5EF4-FFF2-40B4-BE49-F238E27FC236}">
                      <a16:creationId xmlns:a16="http://schemas.microsoft.com/office/drawing/2014/main" id="{432880EB-30D8-B4D0-77E4-0FCD538DD1F5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42002079-8DB5-FB94-4356-8460150E2AA1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2" name="직사각형 231">
                  <a:extLst>
                    <a:ext uri="{FF2B5EF4-FFF2-40B4-BE49-F238E27FC236}">
                      <a16:creationId xmlns:a16="http://schemas.microsoft.com/office/drawing/2014/main" id="{40A0926C-996F-DEC4-12C0-6B697772B931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3" name="직사각형 232">
                  <a:extLst>
                    <a:ext uri="{FF2B5EF4-FFF2-40B4-BE49-F238E27FC236}">
                      <a16:creationId xmlns:a16="http://schemas.microsoft.com/office/drawing/2014/main" id="{874428FA-1A1F-8E90-AF1B-F1D63B8A3EA2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6578F93A-77DC-D340-9E73-4D4FE515CCDA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F98597B2-723B-21F7-92AC-0E3285FA08D1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6" name="직사각형 235">
                  <a:extLst>
                    <a:ext uri="{FF2B5EF4-FFF2-40B4-BE49-F238E27FC236}">
                      <a16:creationId xmlns:a16="http://schemas.microsoft.com/office/drawing/2014/main" id="{CA5DCB01-87BA-3067-0B71-CD45651B90AA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7" name="직사각형 236">
                  <a:extLst>
                    <a:ext uri="{FF2B5EF4-FFF2-40B4-BE49-F238E27FC236}">
                      <a16:creationId xmlns:a16="http://schemas.microsoft.com/office/drawing/2014/main" id="{363D95FE-C4AC-44F1-BEDB-0EF488D9634B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63597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5DFCDB-91E2-E0EC-FAC9-2E023D23C20C}"/>
              </a:ext>
            </a:extLst>
          </p:cNvPr>
          <p:cNvSpPr txBox="1"/>
          <p:nvPr/>
        </p:nvSpPr>
        <p:spPr>
          <a:xfrm>
            <a:off x="1143000" y="103890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(128,128)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B9437E-3A46-6429-559B-2D8576E86D44}"/>
              </a:ext>
            </a:extLst>
          </p:cNvPr>
          <p:cNvSpPr/>
          <p:nvPr/>
        </p:nvSpPr>
        <p:spPr>
          <a:xfrm>
            <a:off x="1006642" y="1857055"/>
            <a:ext cx="1460760" cy="146076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5E72F-D7E4-76DE-4677-BD69CB207F94}"/>
              </a:ext>
            </a:extLst>
          </p:cNvPr>
          <p:cNvSpPr txBox="1"/>
          <p:nvPr/>
        </p:nvSpPr>
        <p:spPr>
          <a:xfrm>
            <a:off x="1522912" y="152819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128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262DE-E90E-183D-3FE4-C7A734395D6F}"/>
              </a:ext>
            </a:extLst>
          </p:cNvPr>
          <p:cNvSpPr txBox="1"/>
          <p:nvPr/>
        </p:nvSpPr>
        <p:spPr>
          <a:xfrm>
            <a:off x="513347" y="246665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128</a:t>
            </a:r>
            <a:endParaRPr lang="ko-KR" altLang="en-US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68136E-48B2-7FDD-8E4A-299482222924}"/>
                  </a:ext>
                </a:extLst>
              </p:cNvPr>
              <p:cNvSpPr txBox="1"/>
              <p:nvPr/>
            </p:nvSpPr>
            <p:spPr>
              <a:xfrm>
                <a:off x="1143000" y="3594814"/>
                <a:ext cx="12747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68136E-48B2-7FDD-8E4A-299482222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594814"/>
                <a:ext cx="1274708" cy="276999"/>
              </a:xfrm>
              <a:prstGeom prst="rect">
                <a:avLst/>
              </a:prstGeom>
              <a:blipFill>
                <a:blip r:embed="rId2"/>
                <a:stretch>
                  <a:fillRect t="-2222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14E2C00-18AF-31EF-FA86-36F2B27E413D}"/>
              </a:ext>
            </a:extLst>
          </p:cNvPr>
          <p:cNvSpPr txBox="1"/>
          <p:nvPr/>
        </p:nvSpPr>
        <p:spPr>
          <a:xfrm>
            <a:off x="5955632" y="25667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[1:1, 1:2, 2:1]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AC0D1E-B881-E22C-556D-F5C91C9B2153}"/>
              </a:ext>
            </a:extLst>
          </p:cNvPr>
          <p:cNvSpPr/>
          <p:nvPr/>
        </p:nvSpPr>
        <p:spPr>
          <a:xfrm>
            <a:off x="3541465" y="1857055"/>
            <a:ext cx="1026524" cy="22777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CFA65-FEAB-E440-8AAF-12441E4A8E96}"/>
              </a:ext>
            </a:extLst>
          </p:cNvPr>
          <p:cNvSpPr txBox="1"/>
          <p:nvPr/>
        </p:nvSpPr>
        <p:spPr>
          <a:xfrm>
            <a:off x="3835757" y="152061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91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EC992-74B7-4550-E94F-BCDF3D07636E}"/>
              </a:ext>
            </a:extLst>
          </p:cNvPr>
          <p:cNvSpPr txBox="1"/>
          <p:nvPr/>
        </p:nvSpPr>
        <p:spPr>
          <a:xfrm>
            <a:off x="2960697" y="273260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181</a:t>
            </a:r>
            <a:endParaRPr lang="ko-KR" altLang="en-US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961E1E-0EEF-2658-B30B-A76D1C9957BE}"/>
                  </a:ext>
                </a:extLst>
              </p:cNvPr>
              <p:cNvSpPr txBox="1"/>
              <p:nvPr/>
            </p:nvSpPr>
            <p:spPr>
              <a:xfrm>
                <a:off x="9485668" y="1342133"/>
                <a:ext cx="736868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961E1E-0EEF-2658-B30B-A76D1C995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5668" y="1342133"/>
                <a:ext cx="736868" cy="524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0C279D-330E-1D3C-6DE8-B99447EADE8D}"/>
                  </a:ext>
                </a:extLst>
              </p:cNvPr>
              <p:cNvSpPr txBox="1"/>
              <p:nvPr/>
            </p:nvSpPr>
            <p:spPr>
              <a:xfrm>
                <a:off x="9485668" y="2277130"/>
                <a:ext cx="8932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0C279D-330E-1D3C-6DE8-B99447EAD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5668" y="2277130"/>
                <a:ext cx="89325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C70085B-4B28-4606-9A60-EA0081DA5BE0}"/>
                  </a:ext>
                </a:extLst>
              </p:cNvPr>
              <p:cNvSpPr txBox="1"/>
              <p:nvPr/>
            </p:nvSpPr>
            <p:spPr>
              <a:xfrm>
                <a:off x="9485668" y="3059700"/>
                <a:ext cx="1353319" cy="34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C70085B-4B28-4606-9A60-EA0081DA5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5668" y="3059700"/>
                <a:ext cx="1353319" cy="345416"/>
              </a:xfrm>
              <a:prstGeom prst="rect">
                <a:avLst/>
              </a:prstGeom>
              <a:blipFill>
                <a:blip r:embed="rId5"/>
                <a:stretch>
                  <a:fillRect l="-1351" b="-70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43F5E2-763F-C089-214E-F18FC31E262F}"/>
                  </a:ext>
                </a:extLst>
              </p:cNvPr>
              <p:cNvSpPr txBox="1"/>
              <p:nvPr/>
            </p:nvSpPr>
            <p:spPr>
              <a:xfrm>
                <a:off x="9485668" y="3634626"/>
                <a:ext cx="1377877" cy="590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43F5E2-763F-C089-214E-F18FC31E2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5668" y="3634626"/>
                <a:ext cx="1377877" cy="590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3B03B9-3A62-C154-908C-2865F5D56959}"/>
              </a:ext>
            </a:extLst>
          </p:cNvPr>
          <p:cNvSpPr/>
          <p:nvPr/>
        </p:nvSpPr>
        <p:spPr>
          <a:xfrm rot="5400000">
            <a:off x="6064086" y="1857055"/>
            <a:ext cx="1026524" cy="22777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73088F-4898-501E-E100-753511A023E2}"/>
              </a:ext>
            </a:extLst>
          </p:cNvPr>
          <p:cNvSpPr txBox="1"/>
          <p:nvPr/>
        </p:nvSpPr>
        <p:spPr>
          <a:xfrm>
            <a:off x="6281102" y="21133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181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57E3AC-75D5-B9E5-3C50-0F324F8AC474}"/>
              </a:ext>
            </a:extLst>
          </p:cNvPr>
          <p:cNvSpPr txBox="1"/>
          <p:nvPr/>
        </p:nvSpPr>
        <p:spPr>
          <a:xfrm>
            <a:off x="5046919" y="283598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91</a:t>
            </a:r>
            <a:endParaRPr lang="ko-KR" altLang="en-US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83FB08-B3CA-3072-46E6-7D6E52AF682E}"/>
                  </a:ext>
                </a:extLst>
              </p:cNvPr>
              <p:cNvSpPr txBox="1"/>
              <p:nvPr/>
            </p:nvSpPr>
            <p:spPr>
              <a:xfrm>
                <a:off x="891598" y="4061194"/>
                <a:ext cx="1690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128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128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83FB08-B3CA-3072-46E6-7D6E52AF6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98" y="4061194"/>
                <a:ext cx="1690847" cy="276999"/>
              </a:xfrm>
              <a:prstGeom prst="rect">
                <a:avLst/>
              </a:prstGeom>
              <a:blipFill>
                <a:blip r:embed="rId7"/>
                <a:stretch>
                  <a:fillRect l="-360" t="-2174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48AF5-759B-B02D-EB8D-4B823E0999AC}"/>
                  </a:ext>
                </a:extLst>
              </p:cNvPr>
              <p:cNvSpPr txBox="1"/>
              <p:nvPr/>
            </p:nvSpPr>
            <p:spPr>
              <a:xfrm>
                <a:off x="9485668" y="626006"/>
                <a:ext cx="12747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748AF5-759B-B02D-EB8D-4B823E099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5668" y="626006"/>
                <a:ext cx="1274708" cy="276999"/>
              </a:xfrm>
              <a:prstGeom prst="rect">
                <a:avLst/>
              </a:prstGeom>
              <a:blipFill>
                <a:blip r:embed="rId8"/>
                <a:stretch>
                  <a:fillRect t="-2222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2401FE-A34D-588F-4F88-761228195A14}"/>
                  </a:ext>
                </a:extLst>
              </p:cNvPr>
              <p:cNvSpPr txBox="1"/>
              <p:nvPr/>
            </p:nvSpPr>
            <p:spPr>
              <a:xfrm>
                <a:off x="3461619" y="4398312"/>
                <a:ext cx="736868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2401FE-A34D-588F-4F88-761228195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619" y="4398312"/>
                <a:ext cx="736868" cy="5241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353007-43BB-C3CB-AF89-B971192D17DA}"/>
                  </a:ext>
                </a:extLst>
              </p:cNvPr>
              <p:cNvSpPr txBox="1"/>
              <p:nvPr/>
            </p:nvSpPr>
            <p:spPr>
              <a:xfrm>
                <a:off x="3461619" y="5020180"/>
                <a:ext cx="8932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353007-43BB-C3CB-AF89-B971192D1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619" y="5020180"/>
                <a:ext cx="893258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605321-07D5-1CAA-446B-469C6B6623DE}"/>
                  </a:ext>
                </a:extLst>
              </p:cNvPr>
              <p:cNvSpPr txBox="1"/>
              <p:nvPr/>
            </p:nvSpPr>
            <p:spPr>
              <a:xfrm>
                <a:off x="4390404" y="1266132"/>
                <a:ext cx="258853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605321-07D5-1CAA-446B-469C6B662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404" y="1266132"/>
                <a:ext cx="258853" cy="5241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9BA9BE8-3D1A-4409-AF0C-A17F29648105}"/>
              </a:ext>
            </a:extLst>
          </p:cNvPr>
          <p:cNvSpPr txBox="1"/>
          <p:nvPr/>
        </p:nvSpPr>
        <p:spPr>
          <a:xfrm>
            <a:off x="3158741" y="3109520"/>
            <a:ext cx="1266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</a:t>
            </a:r>
            <a:endParaRPr lang="ko-KR" altLang="en-US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94C79C-6452-263A-303F-729EA26C5C74}"/>
                  </a:ext>
                </a:extLst>
              </p:cNvPr>
              <p:cNvSpPr txBox="1"/>
              <p:nvPr/>
            </p:nvSpPr>
            <p:spPr>
              <a:xfrm>
                <a:off x="3231588" y="5681539"/>
                <a:ext cx="1353319" cy="34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94C79C-6452-263A-303F-729EA26C5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588" y="5681539"/>
                <a:ext cx="1353319" cy="345416"/>
              </a:xfrm>
              <a:prstGeom prst="rect">
                <a:avLst/>
              </a:prstGeom>
              <a:blipFill>
                <a:blip r:embed="rId12"/>
                <a:stretch>
                  <a:fillRect l="-1351" b="-70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513174-A7E3-4526-1B8F-0CE4B6515AAC}"/>
                  </a:ext>
                </a:extLst>
              </p:cNvPr>
              <p:cNvSpPr txBox="1"/>
              <p:nvPr/>
            </p:nvSpPr>
            <p:spPr>
              <a:xfrm>
                <a:off x="3219308" y="6080220"/>
                <a:ext cx="1377877" cy="590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513174-A7E3-4526-1B8F-0CE4B6515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308" y="6080220"/>
                <a:ext cx="1377877" cy="59099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타원 21">
            <a:extLst>
              <a:ext uri="{FF2B5EF4-FFF2-40B4-BE49-F238E27FC236}">
                <a16:creationId xmlns:a16="http://schemas.microsoft.com/office/drawing/2014/main" id="{46695470-76AC-FFFD-854F-CA3884F0357C}"/>
              </a:ext>
            </a:extLst>
          </p:cNvPr>
          <p:cNvSpPr/>
          <p:nvPr/>
        </p:nvSpPr>
        <p:spPr>
          <a:xfrm>
            <a:off x="7716247" y="4857547"/>
            <a:ext cx="80023" cy="800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3FCFB8B-8841-0226-EC9D-6FD9A83B00A1}"/>
              </a:ext>
            </a:extLst>
          </p:cNvPr>
          <p:cNvGrpSpPr/>
          <p:nvPr/>
        </p:nvGrpSpPr>
        <p:grpSpPr>
          <a:xfrm>
            <a:off x="6620926" y="3749157"/>
            <a:ext cx="2277798" cy="2277798"/>
            <a:chOff x="6620926" y="3749157"/>
            <a:chExt cx="2277798" cy="227779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3D7CF73-CA7A-3C3E-2CA0-B377E3875544}"/>
                </a:ext>
              </a:extLst>
            </p:cNvPr>
            <p:cNvGrpSpPr/>
            <p:nvPr/>
          </p:nvGrpSpPr>
          <p:grpSpPr>
            <a:xfrm>
              <a:off x="6620926" y="3749157"/>
              <a:ext cx="2277798" cy="2277798"/>
              <a:chOff x="6620926" y="3749157"/>
              <a:chExt cx="2277798" cy="2277798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1E4C6DB-6D41-BA5E-5F6A-8AFBF6E156C9}"/>
                  </a:ext>
                </a:extLst>
              </p:cNvPr>
              <p:cNvSpPr/>
              <p:nvPr/>
            </p:nvSpPr>
            <p:spPr>
              <a:xfrm>
                <a:off x="7029445" y="4157676"/>
                <a:ext cx="1460760" cy="14607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96FD3BE-0987-1F9A-7C52-55189DF43A60}"/>
                  </a:ext>
                </a:extLst>
              </p:cNvPr>
              <p:cNvSpPr/>
              <p:nvPr/>
            </p:nvSpPr>
            <p:spPr>
              <a:xfrm>
                <a:off x="7246563" y="3749157"/>
                <a:ext cx="1026524" cy="227779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640A2BC-2925-47A0-4720-E79BF78CD14C}"/>
                  </a:ext>
                </a:extLst>
              </p:cNvPr>
              <p:cNvSpPr/>
              <p:nvPr/>
            </p:nvSpPr>
            <p:spPr>
              <a:xfrm rot="5400000">
                <a:off x="7246563" y="3749157"/>
                <a:ext cx="1026524" cy="227779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1C233C8-301D-C9DD-C8C3-8291C710DCD9}"/>
                </a:ext>
              </a:extLst>
            </p:cNvPr>
            <p:cNvGrpSpPr/>
            <p:nvPr/>
          </p:nvGrpSpPr>
          <p:grpSpPr>
            <a:xfrm>
              <a:off x="7172747" y="4314050"/>
              <a:ext cx="1167022" cy="1167022"/>
              <a:chOff x="6620926" y="3749157"/>
              <a:chExt cx="2277798" cy="2277798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C40822A-6E5D-FC44-7C66-5899538BC9A7}"/>
                  </a:ext>
                </a:extLst>
              </p:cNvPr>
              <p:cNvSpPr/>
              <p:nvPr/>
            </p:nvSpPr>
            <p:spPr>
              <a:xfrm>
                <a:off x="7029445" y="4157676"/>
                <a:ext cx="1460760" cy="14607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151D9ED-750F-78DD-EADA-DB40CF889AF5}"/>
                  </a:ext>
                </a:extLst>
              </p:cNvPr>
              <p:cNvSpPr/>
              <p:nvPr/>
            </p:nvSpPr>
            <p:spPr>
              <a:xfrm>
                <a:off x="7246563" y="3749157"/>
                <a:ext cx="1026524" cy="227779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B6A0751-3593-0240-A8A7-DE7A5A53BC05}"/>
                  </a:ext>
                </a:extLst>
              </p:cNvPr>
              <p:cNvSpPr/>
              <p:nvPr/>
            </p:nvSpPr>
            <p:spPr>
              <a:xfrm rot="5400000">
                <a:off x="7246563" y="3749157"/>
                <a:ext cx="1026524" cy="227779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24D3007-297F-3213-F7C9-EDD7FCE452DB}"/>
                </a:ext>
              </a:extLst>
            </p:cNvPr>
            <p:cNvGrpSpPr/>
            <p:nvPr/>
          </p:nvGrpSpPr>
          <p:grpSpPr>
            <a:xfrm>
              <a:off x="7472657" y="4613960"/>
              <a:ext cx="567200" cy="567200"/>
              <a:chOff x="6620926" y="3749157"/>
              <a:chExt cx="2277798" cy="2277798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FE543EB-3AB1-93AA-5C8D-0BC3C5678CB2}"/>
                  </a:ext>
                </a:extLst>
              </p:cNvPr>
              <p:cNvSpPr/>
              <p:nvPr/>
            </p:nvSpPr>
            <p:spPr>
              <a:xfrm>
                <a:off x="7029445" y="4157676"/>
                <a:ext cx="1460760" cy="14607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47101AC7-1E9E-9F5C-6F46-B99AF79214EE}"/>
                  </a:ext>
                </a:extLst>
              </p:cNvPr>
              <p:cNvSpPr/>
              <p:nvPr/>
            </p:nvSpPr>
            <p:spPr>
              <a:xfrm>
                <a:off x="7246563" y="3749157"/>
                <a:ext cx="1026524" cy="227779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3CB5273-001F-0955-33E7-2FC19A7EB044}"/>
                  </a:ext>
                </a:extLst>
              </p:cNvPr>
              <p:cNvSpPr/>
              <p:nvPr/>
            </p:nvSpPr>
            <p:spPr>
              <a:xfrm rot="5400000">
                <a:off x="7246563" y="3749157"/>
                <a:ext cx="1026524" cy="227779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898958D2-5A31-42C1-9FC7-B1DDCCAB47AC}"/>
              </a:ext>
            </a:extLst>
          </p:cNvPr>
          <p:cNvSpPr/>
          <p:nvPr/>
        </p:nvSpPr>
        <p:spPr>
          <a:xfrm>
            <a:off x="8667311" y="4848044"/>
            <a:ext cx="80023" cy="800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5D340CC-F13C-E6B5-CBAB-18F0D23BB082}"/>
              </a:ext>
            </a:extLst>
          </p:cNvPr>
          <p:cNvGrpSpPr/>
          <p:nvPr/>
        </p:nvGrpSpPr>
        <p:grpSpPr>
          <a:xfrm>
            <a:off x="7568423" y="3749156"/>
            <a:ext cx="2277798" cy="2277798"/>
            <a:chOff x="6620926" y="3749157"/>
            <a:chExt cx="2277798" cy="2277798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EDA0856-120D-8558-F3D9-C95CE74DDCFB}"/>
                </a:ext>
              </a:extLst>
            </p:cNvPr>
            <p:cNvGrpSpPr/>
            <p:nvPr/>
          </p:nvGrpSpPr>
          <p:grpSpPr>
            <a:xfrm>
              <a:off x="6620926" y="3749157"/>
              <a:ext cx="2277798" cy="2277798"/>
              <a:chOff x="6620926" y="3749157"/>
              <a:chExt cx="2277798" cy="2277798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93CA088-AFEB-B5EE-A675-5955A6D10CFF}"/>
                  </a:ext>
                </a:extLst>
              </p:cNvPr>
              <p:cNvSpPr/>
              <p:nvPr/>
            </p:nvSpPr>
            <p:spPr>
              <a:xfrm>
                <a:off x="7029445" y="4157676"/>
                <a:ext cx="1460760" cy="14607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9EA073D-5ECD-45EE-0BAF-9102D9A4D849}"/>
                  </a:ext>
                </a:extLst>
              </p:cNvPr>
              <p:cNvSpPr/>
              <p:nvPr/>
            </p:nvSpPr>
            <p:spPr>
              <a:xfrm>
                <a:off x="7246563" y="3749157"/>
                <a:ext cx="1026524" cy="227779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8970DD87-F3D8-8D99-B981-57D2AB36A206}"/>
                  </a:ext>
                </a:extLst>
              </p:cNvPr>
              <p:cNvSpPr/>
              <p:nvPr/>
            </p:nvSpPr>
            <p:spPr>
              <a:xfrm rot="5400000">
                <a:off x="7246563" y="3749157"/>
                <a:ext cx="1026524" cy="227779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76662DF-A204-B822-CAE4-B2BCD4AB7292}"/>
                </a:ext>
              </a:extLst>
            </p:cNvPr>
            <p:cNvGrpSpPr/>
            <p:nvPr/>
          </p:nvGrpSpPr>
          <p:grpSpPr>
            <a:xfrm>
              <a:off x="7172747" y="4314050"/>
              <a:ext cx="1167022" cy="1167022"/>
              <a:chOff x="6620926" y="3749157"/>
              <a:chExt cx="2277798" cy="2277798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EA0D037-E8B7-DBCF-C928-F124D96EE878}"/>
                  </a:ext>
                </a:extLst>
              </p:cNvPr>
              <p:cNvSpPr/>
              <p:nvPr/>
            </p:nvSpPr>
            <p:spPr>
              <a:xfrm>
                <a:off x="7029445" y="4157676"/>
                <a:ext cx="1460760" cy="14607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0ED1035-45AB-7292-7859-15951402DF00}"/>
                  </a:ext>
                </a:extLst>
              </p:cNvPr>
              <p:cNvSpPr/>
              <p:nvPr/>
            </p:nvSpPr>
            <p:spPr>
              <a:xfrm>
                <a:off x="7246563" y="3749157"/>
                <a:ext cx="1026524" cy="227779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633F773-1B97-6E9D-B34D-3719ACCA2CEB}"/>
                  </a:ext>
                </a:extLst>
              </p:cNvPr>
              <p:cNvSpPr/>
              <p:nvPr/>
            </p:nvSpPr>
            <p:spPr>
              <a:xfrm rot="5400000">
                <a:off x="7246563" y="3749157"/>
                <a:ext cx="1026524" cy="227779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1D4791F-F092-D3B0-0D81-7B9C9E1FDD8E}"/>
                </a:ext>
              </a:extLst>
            </p:cNvPr>
            <p:cNvGrpSpPr/>
            <p:nvPr/>
          </p:nvGrpSpPr>
          <p:grpSpPr>
            <a:xfrm>
              <a:off x="7472657" y="4613960"/>
              <a:ext cx="567200" cy="567200"/>
              <a:chOff x="6620926" y="3749157"/>
              <a:chExt cx="2277798" cy="2277798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6BAF82CC-F500-0862-BFC8-F83046C8B2D6}"/>
                  </a:ext>
                </a:extLst>
              </p:cNvPr>
              <p:cNvSpPr/>
              <p:nvPr/>
            </p:nvSpPr>
            <p:spPr>
              <a:xfrm>
                <a:off x="7029445" y="4157676"/>
                <a:ext cx="1460760" cy="146076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8DC2B22-B1BF-9190-CEDC-C00F9D46BCFC}"/>
                  </a:ext>
                </a:extLst>
              </p:cNvPr>
              <p:cNvSpPr/>
              <p:nvPr/>
            </p:nvSpPr>
            <p:spPr>
              <a:xfrm>
                <a:off x="7246563" y="3749157"/>
                <a:ext cx="1026524" cy="227779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982B20AB-3E65-C718-3132-D84A5A6E202A}"/>
                  </a:ext>
                </a:extLst>
              </p:cNvPr>
              <p:cNvSpPr/>
              <p:nvPr/>
            </p:nvSpPr>
            <p:spPr>
              <a:xfrm rot="5400000">
                <a:off x="7246563" y="3749157"/>
                <a:ext cx="1026524" cy="227779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4156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FEFAA9-A9CE-C80F-4F3D-3346F28393B4}"/>
              </a:ext>
            </a:extLst>
          </p:cNvPr>
          <p:cNvSpPr txBox="1"/>
          <p:nvPr/>
        </p:nvSpPr>
        <p:spPr>
          <a:xfrm>
            <a:off x="165253" y="238698"/>
            <a:ext cx="101890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(0): Conv2d(3, 64, kernel_size=(3, 3), stride=(1, 1), padding=(1, 1))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(1): ReLU(inplace=True)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(2): Conv2d(64, 64, kernel_size=(3, 3), stride=(1, 1), padding=(1, 1))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(3): ReLU(inplace=True)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(4): MaxPool2d(kernel_size=2, stride=2, padding=0, dilation=1, ceil_mode=False)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379031-D083-6C84-0B28-5FC7A298F4D2}"/>
              </a:ext>
            </a:extLst>
          </p:cNvPr>
          <p:cNvSpPr txBox="1"/>
          <p:nvPr/>
        </p:nvSpPr>
        <p:spPr>
          <a:xfrm>
            <a:off x="2603653" y="2052810"/>
            <a:ext cx="5503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(1,3,800,800) (64,3,3,3) =&gt; (1,64,800,800)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01FD5-BAF6-88B7-0BDA-74DAC5369098}"/>
              </a:ext>
            </a:extLst>
          </p:cNvPr>
          <p:cNvSpPr txBox="1"/>
          <p:nvPr/>
        </p:nvSpPr>
        <p:spPr>
          <a:xfrm>
            <a:off x="8740049" y="2838680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(N-F+2*P)/S+1=&gt;out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7B2E0-9C2B-64EE-59BC-08061E5E9EE7}"/>
              </a:ext>
            </a:extLst>
          </p:cNvPr>
          <p:cNvSpPr txBox="1"/>
          <p:nvPr/>
        </p:nvSpPr>
        <p:spPr>
          <a:xfrm>
            <a:off x="8740049" y="3284730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(800-3+2*1)/1+1=&gt;800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338C22-B6C4-92F8-5716-3261F57846B6}"/>
              </a:ext>
            </a:extLst>
          </p:cNvPr>
          <p:cNvSpPr txBox="1"/>
          <p:nvPr/>
        </p:nvSpPr>
        <p:spPr>
          <a:xfrm>
            <a:off x="2603653" y="2469348"/>
            <a:ext cx="575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(1,64,800,800) (64,64,3,3) =&gt; (1,64,800,800)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7D09A-C2B8-94B8-2D44-6A1FD9D7B508}"/>
              </a:ext>
            </a:extLst>
          </p:cNvPr>
          <p:cNvSpPr txBox="1"/>
          <p:nvPr/>
        </p:nvSpPr>
        <p:spPr>
          <a:xfrm>
            <a:off x="8740049" y="3681337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(800-3+2*1)/1+1=&gt;800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4CAE54-8CEB-49A7-7523-0CD475CFACCD}"/>
              </a:ext>
            </a:extLst>
          </p:cNvPr>
          <p:cNvSpPr txBox="1"/>
          <p:nvPr/>
        </p:nvSpPr>
        <p:spPr>
          <a:xfrm>
            <a:off x="2603653" y="3100064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(1,64,800,800) =&gt; (1,64,400,400)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870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56147" y="52137"/>
            <a:ext cx="828944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def compute_iou(boxA, boxB):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xA = max(boxA[0], boxB[0])  # xA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yA = max(boxA[1], boxB[1])  # yA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xB = min(boxA[2], boxB[2])  # xB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yB = min(boxA[3], boxB[3])  # yB = 200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interArea = max(0, xB - xA + 1) * max(0, yB - yA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boxAArea = (boxA[2] - boxA[0] + 1) * (boxA[3] - boxA[1] + 1)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boxBArea = (boxB[2] - boxB[0] + 1) * (boxB[3] - boxB[1]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iou = interArea / float(boxAArea + boxBArea - interArea)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return iou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FE656D-C657-4943-9B16-406840657C6E}"/>
              </a:ext>
            </a:extLst>
          </p:cNvPr>
          <p:cNvSpPr/>
          <p:nvPr/>
        </p:nvSpPr>
        <p:spPr>
          <a:xfrm>
            <a:off x="4898198" y="5022424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A1169D-879C-11C0-06A4-3AD4C6DB1789}"/>
              </a:ext>
            </a:extLst>
          </p:cNvPr>
          <p:cNvSpPr/>
          <p:nvPr/>
        </p:nvSpPr>
        <p:spPr>
          <a:xfrm>
            <a:off x="3947890" y="4078693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050CE16-9897-F92D-406F-F4C188F26572}"/>
              </a:ext>
            </a:extLst>
          </p:cNvPr>
          <p:cNvSpPr/>
          <p:nvPr/>
        </p:nvSpPr>
        <p:spPr>
          <a:xfrm>
            <a:off x="4853171" y="4988654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EC40EC2-CE77-FD76-0EC6-671999275808}"/>
              </a:ext>
            </a:extLst>
          </p:cNvPr>
          <p:cNvSpPr/>
          <p:nvPr/>
        </p:nvSpPr>
        <p:spPr>
          <a:xfrm>
            <a:off x="5793014" y="5924679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CDD585-CF93-51BD-F26C-BB68D79FF1EC}"/>
              </a:ext>
            </a:extLst>
          </p:cNvPr>
          <p:cNvSpPr txBox="1"/>
          <p:nvPr/>
        </p:nvSpPr>
        <p:spPr>
          <a:xfrm>
            <a:off x="4262331" y="5378025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E4B03D-5538-48BA-3C9C-70B68C79CE39}"/>
              </a:ext>
            </a:extLst>
          </p:cNvPr>
          <p:cNvSpPr txBox="1"/>
          <p:nvPr/>
        </p:nvSpPr>
        <p:spPr>
          <a:xfrm>
            <a:off x="3284238" y="4355969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7FBDF68-2046-AD6D-372C-22EDADE71B3C}"/>
              </a:ext>
            </a:extLst>
          </p:cNvPr>
          <p:cNvSpPr/>
          <p:nvPr/>
        </p:nvSpPr>
        <p:spPr>
          <a:xfrm>
            <a:off x="3923406" y="4022414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0B077C6-CF50-5789-ABD4-3261DF0022A4}"/>
              </a:ext>
            </a:extLst>
          </p:cNvPr>
          <p:cNvSpPr/>
          <p:nvPr/>
        </p:nvSpPr>
        <p:spPr>
          <a:xfrm>
            <a:off x="4853955" y="4984758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9B5A43-943F-20C6-CF68-E019A83990C3}"/>
              </a:ext>
            </a:extLst>
          </p:cNvPr>
          <p:cNvSpPr txBox="1"/>
          <p:nvPr/>
        </p:nvSpPr>
        <p:spPr>
          <a:xfrm>
            <a:off x="3955574" y="393039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(0,0)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EE7D46-2D9C-D928-666D-7B091D7FDDF2}"/>
              </a:ext>
            </a:extLst>
          </p:cNvPr>
          <p:cNvSpPr txBox="1"/>
          <p:nvPr/>
        </p:nvSpPr>
        <p:spPr>
          <a:xfrm>
            <a:off x="4935135" y="466111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(200,200)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E1B4C-F6FD-7FB0-0437-C7CA94C0AC2E}"/>
              </a:ext>
            </a:extLst>
          </p:cNvPr>
          <p:cNvSpPr txBox="1"/>
          <p:nvPr/>
        </p:nvSpPr>
        <p:spPr>
          <a:xfrm>
            <a:off x="5904785" y="579629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(400,400)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116B8-E665-E556-3128-8104710CF9C3}"/>
              </a:ext>
            </a:extLst>
          </p:cNvPr>
          <p:cNvSpPr txBox="1"/>
          <p:nvPr/>
        </p:nvSpPr>
        <p:spPr>
          <a:xfrm>
            <a:off x="6815174" y="4559865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iou = 0.0000123...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7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56147" y="52137"/>
            <a:ext cx="828944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def compute_iou(boxA, boxB):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xA = max(boxA[0], boxB[0])  # xA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yA = max(boxA[1], boxB[1])  # yA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xB = min(boxA[2], boxB[2])  # xB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yB = min(boxA[3], boxB[3])  # yB = 200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interArea = max(0, xB - xA + 1) * max(0, yB - yA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boxAArea = (boxA[2] - boxA[0] + 1) * (boxA[3] - boxA[1] + 1)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boxBArea = (boxB[2] - boxB[0] + 1) * (boxB[3] - boxB[1]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iou = interArea / float(boxAArea + boxBArea - interArea)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return iou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FE656D-C657-4943-9B16-406840657C6E}"/>
              </a:ext>
            </a:extLst>
          </p:cNvPr>
          <p:cNvSpPr/>
          <p:nvPr/>
        </p:nvSpPr>
        <p:spPr>
          <a:xfrm>
            <a:off x="4898198" y="5022424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A1169D-879C-11C0-06A4-3AD4C6DB1789}"/>
              </a:ext>
            </a:extLst>
          </p:cNvPr>
          <p:cNvSpPr/>
          <p:nvPr/>
        </p:nvSpPr>
        <p:spPr>
          <a:xfrm>
            <a:off x="3947890" y="4078693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050CE16-9897-F92D-406F-F4C188F26572}"/>
              </a:ext>
            </a:extLst>
          </p:cNvPr>
          <p:cNvSpPr/>
          <p:nvPr/>
        </p:nvSpPr>
        <p:spPr>
          <a:xfrm>
            <a:off x="4853171" y="4988654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EC40EC2-CE77-FD76-0EC6-671999275808}"/>
              </a:ext>
            </a:extLst>
          </p:cNvPr>
          <p:cNvSpPr/>
          <p:nvPr/>
        </p:nvSpPr>
        <p:spPr>
          <a:xfrm>
            <a:off x="5793014" y="5924679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CDD585-CF93-51BD-F26C-BB68D79FF1EC}"/>
              </a:ext>
            </a:extLst>
          </p:cNvPr>
          <p:cNvSpPr txBox="1"/>
          <p:nvPr/>
        </p:nvSpPr>
        <p:spPr>
          <a:xfrm>
            <a:off x="4262331" y="5378025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E4B03D-5538-48BA-3C9C-70B68C79CE39}"/>
              </a:ext>
            </a:extLst>
          </p:cNvPr>
          <p:cNvSpPr txBox="1"/>
          <p:nvPr/>
        </p:nvSpPr>
        <p:spPr>
          <a:xfrm>
            <a:off x="3284238" y="4355969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7FBDF68-2046-AD6D-372C-22EDADE71B3C}"/>
              </a:ext>
            </a:extLst>
          </p:cNvPr>
          <p:cNvSpPr/>
          <p:nvPr/>
        </p:nvSpPr>
        <p:spPr>
          <a:xfrm>
            <a:off x="3923406" y="4022414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0B077C6-CF50-5789-ABD4-3261DF0022A4}"/>
              </a:ext>
            </a:extLst>
          </p:cNvPr>
          <p:cNvSpPr/>
          <p:nvPr/>
        </p:nvSpPr>
        <p:spPr>
          <a:xfrm>
            <a:off x="4853955" y="4984758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9B5A43-943F-20C6-CF68-E019A83990C3}"/>
              </a:ext>
            </a:extLst>
          </p:cNvPr>
          <p:cNvSpPr txBox="1"/>
          <p:nvPr/>
        </p:nvSpPr>
        <p:spPr>
          <a:xfrm>
            <a:off x="3955574" y="393039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(0,0)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EE7D46-2D9C-D928-666D-7B091D7FDDF2}"/>
              </a:ext>
            </a:extLst>
          </p:cNvPr>
          <p:cNvSpPr txBox="1"/>
          <p:nvPr/>
        </p:nvSpPr>
        <p:spPr>
          <a:xfrm>
            <a:off x="4935135" y="466111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(200,200)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E1B4C-F6FD-7FB0-0437-C7CA94C0AC2E}"/>
              </a:ext>
            </a:extLst>
          </p:cNvPr>
          <p:cNvSpPr txBox="1"/>
          <p:nvPr/>
        </p:nvSpPr>
        <p:spPr>
          <a:xfrm>
            <a:off x="5904785" y="579629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(400,400)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116B8-E665-E556-3128-8104710CF9C3}"/>
              </a:ext>
            </a:extLst>
          </p:cNvPr>
          <p:cNvSpPr txBox="1"/>
          <p:nvPr/>
        </p:nvSpPr>
        <p:spPr>
          <a:xfrm>
            <a:off x="6815174" y="4559865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iou = 0.0000123...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97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6302CC-4B4B-ADFD-594C-0844B34BB109}"/>
              </a:ext>
            </a:extLst>
          </p:cNvPr>
          <p:cNvSpPr/>
          <p:nvPr/>
        </p:nvSpPr>
        <p:spPr>
          <a:xfrm>
            <a:off x="7708516" y="3130216"/>
            <a:ext cx="3785936" cy="25306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56147" y="52137"/>
            <a:ext cx="803617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def non_max_suppression(boxes, probs=None, overlapThresh=0.3):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if len(boxes) == 0: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  return []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if boxes.dtype.kind == "i":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  boxes = boxes.astype("float")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pick = []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x1 = boxes[:, 0]  # [100,100,100,1000,1000]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y1 = boxes[:, 1]  # [200,200,200,100,100]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x2 = boxes[:, 2]  # [350,400,300,1150,1200]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y2 = boxes[:, 3]  # [300,500,800,600,700]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area = (x2 - x1 + 1) * (y2 - y1 + 1)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idxs = probs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idxs = np.argsort(idxs)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E1B4C-F6FD-7FB0-0437-C7CA94C0AC2E}"/>
              </a:ext>
            </a:extLst>
          </p:cNvPr>
          <p:cNvSpPr txBox="1"/>
          <p:nvPr/>
        </p:nvSpPr>
        <p:spPr>
          <a:xfrm>
            <a:off x="7579868" y="3603562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(100,200)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04459F-4491-6FB2-76E6-5F469EC0A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09" t="31008" r="55502"/>
          <a:stretch/>
        </p:blipFill>
        <p:spPr>
          <a:xfrm>
            <a:off x="8034740" y="3920290"/>
            <a:ext cx="524007" cy="16476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B1B926-0E30-2788-06FE-EEC6746B9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92" t="9173" r="28975"/>
          <a:stretch/>
        </p:blipFill>
        <p:spPr>
          <a:xfrm>
            <a:off x="10339420" y="3398869"/>
            <a:ext cx="774031" cy="216904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FE656D-C657-4943-9B16-406840657C6E}"/>
              </a:ext>
            </a:extLst>
          </p:cNvPr>
          <p:cNvSpPr/>
          <p:nvPr/>
        </p:nvSpPr>
        <p:spPr>
          <a:xfrm>
            <a:off x="8011345" y="3878505"/>
            <a:ext cx="651676" cy="160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BFD426-9783-94FB-5563-C403CDA94F88}"/>
              </a:ext>
            </a:extLst>
          </p:cNvPr>
          <p:cNvSpPr/>
          <p:nvPr/>
        </p:nvSpPr>
        <p:spPr>
          <a:xfrm>
            <a:off x="8009516" y="3887488"/>
            <a:ext cx="866064" cy="47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9C11D1-83B5-A577-C155-DAB87E9D3C9A}"/>
              </a:ext>
            </a:extLst>
          </p:cNvPr>
          <p:cNvSpPr/>
          <p:nvPr/>
        </p:nvSpPr>
        <p:spPr>
          <a:xfrm>
            <a:off x="8011345" y="3878505"/>
            <a:ext cx="1048906" cy="8438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8CC5DB-4D74-D96B-146E-D4CA8F9CA524}"/>
              </a:ext>
            </a:extLst>
          </p:cNvPr>
          <p:cNvSpPr/>
          <p:nvPr/>
        </p:nvSpPr>
        <p:spPr>
          <a:xfrm>
            <a:off x="10339418" y="3398869"/>
            <a:ext cx="774031" cy="18729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891B8B-901D-EEFC-1899-D3C614D2C49D}"/>
              </a:ext>
            </a:extLst>
          </p:cNvPr>
          <p:cNvSpPr/>
          <p:nvPr/>
        </p:nvSpPr>
        <p:spPr>
          <a:xfrm>
            <a:off x="10339541" y="3405674"/>
            <a:ext cx="651676" cy="160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2C1C8F-B74B-7FA5-B7F7-39E413116A62}"/>
              </a:ext>
            </a:extLst>
          </p:cNvPr>
          <p:cNvSpPr txBox="1"/>
          <p:nvPr/>
        </p:nvSpPr>
        <p:spPr>
          <a:xfrm>
            <a:off x="8520680" y="537638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(300,800)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179CC5-046B-E0BF-F267-A0E7F3A950D7}"/>
              </a:ext>
            </a:extLst>
          </p:cNvPr>
          <p:cNvSpPr txBox="1"/>
          <p:nvPr/>
        </p:nvSpPr>
        <p:spPr>
          <a:xfrm>
            <a:off x="8768035" y="468956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(400,500)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51DAD-6D08-97B0-AB20-510DEB35F19A}"/>
              </a:ext>
            </a:extLst>
          </p:cNvPr>
          <p:cNvSpPr txBox="1"/>
          <p:nvPr/>
        </p:nvSpPr>
        <p:spPr>
          <a:xfrm>
            <a:off x="8542610" y="426566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(350,300)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F6E00-8DAC-3BDC-46ED-3386E8C34B91}"/>
              </a:ext>
            </a:extLst>
          </p:cNvPr>
          <p:cNvSpPr txBox="1"/>
          <p:nvPr/>
        </p:nvSpPr>
        <p:spPr>
          <a:xfrm>
            <a:off x="9791793" y="313021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(1000,100)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94D04D-72B7-1E97-2752-12242916DA16}"/>
              </a:ext>
            </a:extLst>
          </p:cNvPr>
          <p:cNvSpPr txBox="1"/>
          <p:nvPr/>
        </p:nvSpPr>
        <p:spPr>
          <a:xfrm>
            <a:off x="10889085" y="5231329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(1200,700)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E6C4C-2430-271F-F1B1-82204AC6BD58}"/>
              </a:ext>
            </a:extLst>
          </p:cNvPr>
          <p:cNvSpPr txBox="1"/>
          <p:nvPr/>
        </p:nvSpPr>
        <p:spPr>
          <a:xfrm>
            <a:off x="10957325" y="4856642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(1150,600)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D1D70-BE6D-23E5-44AF-B64333494DA9}"/>
              </a:ext>
            </a:extLst>
          </p:cNvPr>
          <p:cNvSpPr txBox="1"/>
          <p:nvPr/>
        </p:nvSpPr>
        <p:spPr>
          <a:xfrm>
            <a:off x="8034740" y="52571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AB2EFF-C92B-C3DB-A948-595A5F8E8BD0}"/>
              </a:ext>
            </a:extLst>
          </p:cNvPr>
          <p:cNvSpPr txBox="1"/>
          <p:nvPr/>
        </p:nvSpPr>
        <p:spPr>
          <a:xfrm>
            <a:off x="8687857" y="451047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2283E-2EB4-0182-AFB4-332C27AA381D}"/>
              </a:ext>
            </a:extLst>
          </p:cNvPr>
          <p:cNvSpPr txBox="1"/>
          <p:nvPr/>
        </p:nvSpPr>
        <p:spPr>
          <a:xfrm>
            <a:off x="8631147" y="392916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0FAC5C-580A-1CBC-E7B0-4F5641715E15}"/>
              </a:ext>
            </a:extLst>
          </p:cNvPr>
          <p:cNvSpPr txBox="1"/>
          <p:nvPr/>
        </p:nvSpPr>
        <p:spPr>
          <a:xfrm>
            <a:off x="10381057" y="501645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001790-391A-F5E1-B894-124907BCED5A}"/>
              </a:ext>
            </a:extLst>
          </p:cNvPr>
          <p:cNvSpPr txBox="1"/>
          <p:nvPr/>
        </p:nvSpPr>
        <p:spPr>
          <a:xfrm>
            <a:off x="10125751" y="374445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DCA70A-A301-166B-F875-9843885F6AA5}"/>
              </a:ext>
            </a:extLst>
          </p:cNvPr>
          <p:cNvSpPr txBox="1"/>
          <p:nvPr/>
        </p:nvSpPr>
        <p:spPr>
          <a:xfrm>
            <a:off x="7846281" y="479352"/>
            <a:ext cx="45608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boxes=np.array([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[100,200,350,300],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[100,200,400,500],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[100,200,300,800],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[1000,100,1150,600],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[1000,100,1200,700]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probs = np.array([0.6,0.7,0.9,0.7,0.8])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0.6 0.7 0.7 0.8 0.9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0   1   3   4   2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5ACD07-A75F-AAF3-2326-3FC564EBFCD9}"/>
              </a:ext>
            </a:extLst>
          </p:cNvPr>
          <p:cNvSpPr txBox="1"/>
          <p:nvPr/>
        </p:nvSpPr>
        <p:spPr>
          <a:xfrm>
            <a:off x="3131669" y="5010530"/>
            <a:ext cx="4110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[ 100.  100.  100. 1000. 1000.]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[200. 200. 200. 100. 100.]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[ 350.  400.  300. 1150. 1200.]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[300. 500. 800. 600. 700.]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A34284-4EE8-0A33-BA6A-A60A34B67B4A}"/>
              </a:ext>
            </a:extLst>
          </p:cNvPr>
          <p:cNvSpPr txBox="1"/>
          <p:nvPr/>
        </p:nvSpPr>
        <p:spPr>
          <a:xfrm>
            <a:off x="8237621" y="590349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(251,101)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024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6302CC-4B4B-ADFD-594C-0844B34BB109}"/>
              </a:ext>
            </a:extLst>
          </p:cNvPr>
          <p:cNvSpPr/>
          <p:nvPr/>
        </p:nvSpPr>
        <p:spPr>
          <a:xfrm>
            <a:off x="7565265" y="3154230"/>
            <a:ext cx="3785936" cy="25306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-288444" y="-1796282"/>
            <a:ext cx="8763686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 while len(idxs) &gt; 0: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last = len(idxs) - 1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i = idxs[last]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pick.append(i)</a:t>
            </a:r>
          </a:p>
          <a:p>
            <a:endParaRPr lang="en-US" altLang="ko-KR" sz="1600"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    print(x1[i])  # 100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ptint(x1[idxs[:last]]) # [100,100,1000,1000]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xx1 = np.maximum(x1[i], x1[idxs[:last]])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#             [100,100,100,100]   [100,100,1000,1000]  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# print(xx1)  # [100,100,1000,1000]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yy1 = np.maximum(y1[i], y1[idxs[:last]])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# print(yy1)  # [200,200,200,200]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xx2 = np.minimum(x2[i], x2[idxs[:last]])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# print(xx2)  # [300,300,300,300]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yy2 = np.minimum(y2[i], y2[idxs[:last]])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# print(yy2)  # [300,500,600,700]</a:t>
            </a:r>
          </a:p>
          <a:p>
            <a:endParaRPr lang="en-US" altLang="ko-KR" sz="1600"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    w = np.maximum(0, xx2 - xx1 + 1)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print(w)  #  [0,0,0,0]   [201,201,-699,-699] =&gt; [201,201,0,0]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h = np.maximum(0, yy2 - yy1 + 1)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print(w)  #  [0,0,0,0]   [101,301,401,501] =&gt; [101,301,401,501]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print(area[idxs[:last]]) # [251*101,301*301,151*501,201*601]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overlap = (w * h) / area[idxs[:last]]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      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print(overlap)  # [20301,60501,0,0] / [251*101,301*301,151*501,201*601]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         # [0.80,0.67,0,0]</a:t>
            </a:r>
          </a:p>
          <a:p>
            <a:endParaRPr lang="en-US" altLang="ko-KR" sz="1600"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  print(np.where(overlap &gt; overlapThresh)[0])  # [0,1]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print(np.concatenate(([last],np.where(overlap &gt; overlapThresh)[0]))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                                      # [4,0,1]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idxs = np.delete(idxs, np.concatenate(([last],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            np.where(overlap &gt; overlapThresh)[0])))</a:t>
            </a:r>
          </a:p>
          <a:p>
            <a:endParaRPr lang="en-US" altLang="ko-KR" sz="1600"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return pick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E1B4C-F6FD-7FB0-0437-C7CA94C0AC2E}"/>
              </a:ext>
            </a:extLst>
          </p:cNvPr>
          <p:cNvSpPr txBox="1"/>
          <p:nvPr/>
        </p:nvSpPr>
        <p:spPr>
          <a:xfrm>
            <a:off x="7579868" y="3603562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(100,200)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04459F-4491-6FB2-76E6-5F469EC0A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09" t="31008" r="55502"/>
          <a:stretch/>
        </p:blipFill>
        <p:spPr>
          <a:xfrm>
            <a:off x="8034740" y="3920290"/>
            <a:ext cx="524007" cy="16476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B1B926-0E30-2788-06FE-EEC6746B9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92" t="9173" r="28975"/>
          <a:stretch/>
        </p:blipFill>
        <p:spPr>
          <a:xfrm>
            <a:off x="10339420" y="3398869"/>
            <a:ext cx="774031" cy="216904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FE656D-C657-4943-9B16-406840657C6E}"/>
              </a:ext>
            </a:extLst>
          </p:cNvPr>
          <p:cNvSpPr/>
          <p:nvPr/>
        </p:nvSpPr>
        <p:spPr>
          <a:xfrm>
            <a:off x="8011345" y="3878505"/>
            <a:ext cx="651676" cy="160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BFD426-9783-94FB-5563-C403CDA94F88}"/>
              </a:ext>
            </a:extLst>
          </p:cNvPr>
          <p:cNvSpPr/>
          <p:nvPr/>
        </p:nvSpPr>
        <p:spPr>
          <a:xfrm>
            <a:off x="8009516" y="3887488"/>
            <a:ext cx="866064" cy="47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9C11D1-83B5-A577-C155-DAB87E9D3C9A}"/>
              </a:ext>
            </a:extLst>
          </p:cNvPr>
          <p:cNvSpPr/>
          <p:nvPr/>
        </p:nvSpPr>
        <p:spPr>
          <a:xfrm>
            <a:off x="8011345" y="3878505"/>
            <a:ext cx="1048906" cy="8438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8CC5DB-4D74-D96B-146E-D4CA8F9CA524}"/>
              </a:ext>
            </a:extLst>
          </p:cNvPr>
          <p:cNvSpPr/>
          <p:nvPr/>
        </p:nvSpPr>
        <p:spPr>
          <a:xfrm>
            <a:off x="10339418" y="3398869"/>
            <a:ext cx="774031" cy="18729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891B8B-901D-EEFC-1899-D3C614D2C49D}"/>
              </a:ext>
            </a:extLst>
          </p:cNvPr>
          <p:cNvSpPr/>
          <p:nvPr/>
        </p:nvSpPr>
        <p:spPr>
          <a:xfrm>
            <a:off x="10339541" y="3405674"/>
            <a:ext cx="651676" cy="160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2C1C8F-B74B-7FA5-B7F7-39E413116A62}"/>
              </a:ext>
            </a:extLst>
          </p:cNvPr>
          <p:cNvSpPr txBox="1"/>
          <p:nvPr/>
        </p:nvSpPr>
        <p:spPr>
          <a:xfrm>
            <a:off x="8520680" y="537638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(300,800)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179CC5-046B-E0BF-F267-A0E7F3A950D7}"/>
              </a:ext>
            </a:extLst>
          </p:cNvPr>
          <p:cNvSpPr txBox="1"/>
          <p:nvPr/>
        </p:nvSpPr>
        <p:spPr>
          <a:xfrm>
            <a:off x="8768035" y="468956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(400,500)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51DAD-6D08-97B0-AB20-510DEB35F19A}"/>
              </a:ext>
            </a:extLst>
          </p:cNvPr>
          <p:cNvSpPr txBox="1"/>
          <p:nvPr/>
        </p:nvSpPr>
        <p:spPr>
          <a:xfrm>
            <a:off x="8542610" y="426566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(350,300)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F6E00-8DAC-3BDC-46ED-3386E8C34B91}"/>
              </a:ext>
            </a:extLst>
          </p:cNvPr>
          <p:cNvSpPr txBox="1"/>
          <p:nvPr/>
        </p:nvSpPr>
        <p:spPr>
          <a:xfrm>
            <a:off x="9791793" y="313021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(1000,100)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94D04D-72B7-1E97-2752-12242916DA16}"/>
              </a:ext>
            </a:extLst>
          </p:cNvPr>
          <p:cNvSpPr txBox="1"/>
          <p:nvPr/>
        </p:nvSpPr>
        <p:spPr>
          <a:xfrm>
            <a:off x="10889085" y="5231329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(1200,700)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E6C4C-2430-271F-F1B1-82204AC6BD58}"/>
              </a:ext>
            </a:extLst>
          </p:cNvPr>
          <p:cNvSpPr txBox="1"/>
          <p:nvPr/>
        </p:nvSpPr>
        <p:spPr>
          <a:xfrm>
            <a:off x="10957325" y="4856642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(1150,600)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D1D70-BE6D-23E5-44AF-B64333494DA9}"/>
              </a:ext>
            </a:extLst>
          </p:cNvPr>
          <p:cNvSpPr txBox="1"/>
          <p:nvPr/>
        </p:nvSpPr>
        <p:spPr>
          <a:xfrm>
            <a:off x="8034740" y="52571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AB2EFF-C92B-C3DB-A948-595A5F8E8BD0}"/>
              </a:ext>
            </a:extLst>
          </p:cNvPr>
          <p:cNvSpPr txBox="1"/>
          <p:nvPr/>
        </p:nvSpPr>
        <p:spPr>
          <a:xfrm>
            <a:off x="8687857" y="451047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2283E-2EB4-0182-AFB4-332C27AA381D}"/>
              </a:ext>
            </a:extLst>
          </p:cNvPr>
          <p:cNvSpPr txBox="1"/>
          <p:nvPr/>
        </p:nvSpPr>
        <p:spPr>
          <a:xfrm>
            <a:off x="8631147" y="392916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0FAC5C-580A-1CBC-E7B0-4F5641715E15}"/>
              </a:ext>
            </a:extLst>
          </p:cNvPr>
          <p:cNvSpPr txBox="1"/>
          <p:nvPr/>
        </p:nvSpPr>
        <p:spPr>
          <a:xfrm>
            <a:off x="10381057" y="501645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001790-391A-F5E1-B894-124907BCED5A}"/>
              </a:ext>
            </a:extLst>
          </p:cNvPr>
          <p:cNvSpPr txBox="1"/>
          <p:nvPr/>
        </p:nvSpPr>
        <p:spPr>
          <a:xfrm>
            <a:off x="10125751" y="374445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DCA70A-A301-166B-F875-9843885F6AA5}"/>
              </a:ext>
            </a:extLst>
          </p:cNvPr>
          <p:cNvSpPr txBox="1"/>
          <p:nvPr/>
        </p:nvSpPr>
        <p:spPr>
          <a:xfrm>
            <a:off x="7806176" y="407422"/>
            <a:ext cx="45608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boxes=np.array([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[100,200,350,300],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[100,200,400,500],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[100,200,300,800],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[1000,100,1150,600],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[1000,100,1200,700]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probs = np.array([0.6,0.7,0.9,0.7,0.8])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0.6 0.7 0.7 0.8 0.9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0   1   3   4   2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03912F4-0F70-A569-8B3F-6B6150DD6054}"/>
              </a:ext>
            </a:extLst>
          </p:cNvPr>
          <p:cNvGrpSpPr/>
          <p:nvPr/>
        </p:nvGrpSpPr>
        <p:grpSpPr>
          <a:xfrm>
            <a:off x="5287018" y="5699486"/>
            <a:ext cx="2823169" cy="1110785"/>
            <a:chOff x="2764354" y="5030283"/>
            <a:chExt cx="3380008" cy="13298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27F505A-F60F-C267-C15B-6D647A2EC49B}"/>
                </a:ext>
              </a:extLst>
            </p:cNvPr>
            <p:cNvSpPr/>
            <p:nvPr/>
          </p:nvSpPr>
          <p:spPr>
            <a:xfrm>
              <a:off x="3388895" y="5654902"/>
              <a:ext cx="515754" cy="3077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0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59F8CC1-220A-EC3E-BA89-C7678ACC86C0}"/>
                </a:ext>
              </a:extLst>
            </p:cNvPr>
            <p:cNvSpPr/>
            <p:nvPr/>
          </p:nvSpPr>
          <p:spPr>
            <a:xfrm>
              <a:off x="3904649" y="5654902"/>
              <a:ext cx="515754" cy="3077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1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B05A2F1-1AD0-C693-CF60-1E05A045F636}"/>
                </a:ext>
              </a:extLst>
            </p:cNvPr>
            <p:cNvSpPr/>
            <p:nvPr/>
          </p:nvSpPr>
          <p:spPr>
            <a:xfrm>
              <a:off x="4420402" y="5654902"/>
              <a:ext cx="515754" cy="3077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3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A4F790C-AD72-1841-D405-92F35FE1366E}"/>
                </a:ext>
              </a:extLst>
            </p:cNvPr>
            <p:cNvSpPr/>
            <p:nvPr/>
          </p:nvSpPr>
          <p:spPr>
            <a:xfrm>
              <a:off x="4936156" y="5654902"/>
              <a:ext cx="515754" cy="3077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4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3FC96B5-C253-5BBA-C7C1-EF98D94F2FA4}"/>
                </a:ext>
              </a:extLst>
            </p:cNvPr>
            <p:cNvSpPr/>
            <p:nvPr/>
          </p:nvSpPr>
          <p:spPr>
            <a:xfrm>
              <a:off x="5451909" y="5654902"/>
              <a:ext cx="515754" cy="30777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2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9149FF-C3ED-A406-C292-90711EDB25B0}"/>
                </a:ext>
              </a:extLst>
            </p:cNvPr>
            <p:cNvSpPr txBox="1"/>
            <p:nvPr/>
          </p:nvSpPr>
          <p:spPr>
            <a:xfrm>
              <a:off x="2764354" y="5631203"/>
              <a:ext cx="697046" cy="368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latin typeface="Consolas" panose="020B0609020204030204" pitchFamily="49" charset="0"/>
                </a:rPr>
                <a:t>idxs</a:t>
              </a:r>
              <a:endParaRPr lang="ko-KR" altLang="en-US" sz="1400">
                <a:latin typeface="Consolas" panose="020B0609020204030204" pitchFamily="49" charset="0"/>
              </a:endParaRPr>
            </a:p>
          </p:txBody>
        </p:sp>
        <p:sp>
          <p:nvSpPr>
            <p:cNvPr id="33" name="화살표: 아래쪽 32">
              <a:extLst>
                <a:ext uri="{FF2B5EF4-FFF2-40B4-BE49-F238E27FC236}">
                  <a16:creationId xmlns:a16="http://schemas.microsoft.com/office/drawing/2014/main" id="{94A8A9B4-6DDD-C721-13A6-5928D486EA02}"/>
                </a:ext>
              </a:extLst>
            </p:cNvPr>
            <p:cNvSpPr/>
            <p:nvPr/>
          </p:nvSpPr>
          <p:spPr>
            <a:xfrm>
              <a:off x="5575254" y="5397010"/>
              <a:ext cx="268706" cy="250118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5A3405-0CE7-7C7C-7E53-A0076A2514EE}"/>
                </a:ext>
              </a:extLst>
            </p:cNvPr>
            <p:cNvSpPr txBox="1"/>
            <p:nvPr/>
          </p:nvSpPr>
          <p:spPr>
            <a:xfrm>
              <a:off x="5447316" y="5030283"/>
              <a:ext cx="697046" cy="368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latin typeface="Consolas" panose="020B0609020204030204" pitchFamily="49" charset="0"/>
                </a:rPr>
                <a:t>last</a:t>
              </a:r>
              <a:endParaRPr lang="ko-KR" altLang="en-US" sz="1400"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EE6E724-B73D-CE93-686B-869D3268815C}"/>
                </a:ext>
              </a:extLst>
            </p:cNvPr>
            <p:cNvSpPr/>
            <p:nvPr/>
          </p:nvSpPr>
          <p:spPr>
            <a:xfrm>
              <a:off x="3388895" y="6035427"/>
              <a:ext cx="515754" cy="3077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2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5291CA6-187A-CDD2-356A-D8EFF4FCA197}"/>
                </a:ext>
              </a:extLst>
            </p:cNvPr>
            <p:cNvSpPr txBox="1"/>
            <p:nvPr/>
          </p:nvSpPr>
          <p:spPr>
            <a:xfrm>
              <a:off x="2764354" y="5991676"/>
              <a:ext cx="697046" cy="368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latin typeface="Consolas" panose="020B0609020204030204" pitchFamily="49" charset="0"/>
                </a:rPr>
                <a:t>pick</a:t>
              </a:r>
              <a:endParaRPr lang="ko-KR" altLang="en-US" sz="1400">
                <a:latin typeface="Consolas" panose="020B0609020204030204" pitchFamily="49" charset="0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4E15B0A-DC80-F052-63BD-C63AFC8B72FA}"/>
              </a:ext>
            </a:extLst>
          </p:cNvPr>
          <p:cNvSpPr/>
          <p:nvPr/>
        </p:nvSpPr>
        <p:spPr>
          <a:xfrm>
            <a:off x="9015461" y="6225912"/>
            <a:ext cx="430786" cy="25707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94024F-DA51-CC1F-1061-55ED6778C473}"/>
              </a:ext>
            </a:extLst>
          </p:cNvPr>
          <p:cNvSpPr/>
          <p:nvPr/>
        </p:nvSpPr>
        <p:spPr>
          <a:xfrm>
            <a:off x="9446247" y="6225912"/>
            <a:ext cx="430786" cy="25707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F679B1-596A-C2B2-6F6C-606ADD0EE60D}"/>
              </a:ext>
            </a:extLst>
          </p:cNvPr>
          <p:cNvSpPr txBox="1"/>
          <p:nvPr/>
        </p:nvSpPr>
        <p:spPr>
          <a:xfrm>
            <a:off x="8498751" y="621286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idxs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EF4434BB-E3E7-541B-AD53-19B6AC2AC992}"/>
              </a:ext>
            </a:extLst>
          </p:cNvPr>
          <p:cNvSpPr/>
          <p:nvPr/>
        </p:nvSpPr>
        <p:spPr>
          <a:xfrm>
            <a:off x="9540069" y="5988925"/>
            <a:ext cx="224438" cy="20891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AE779DD-1014-033E-7E04-5CC63A183EDA}"/>
              </a:ext>
            </a:extLst>
          </p:cNvPr>
          <p:cNvSpPr txBox="1"/>
          <p:nvPr/>
        </p:nvSpPr>
        <p:spPr>
          <a:xfrm>
            <a:off x="9433208" y="568261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last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6481B12-0F03-833C-256F-1E75FAA4695F}"/>
              </a:ext>
            </a:extLst>
          </p:cNvPr>
          <p:cNvSpPr/>
          <p:nvPr/>
        </p:nvSpPr>
        <p:spPr>
          <a:xfrm>
            <a:off x="9446247" y="6560990"/>
            <a:ext cx="430786" cy="25707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40EC14-B4EC-1A7A-95C9-7189AEECB039}"/>
              </a:ext>
            </a:extLst>
          </p:cNvPr>
          <p:cNvSpPr txBox="1"/>
          <p:nvPr/>
        </p:nvSpPr>
        <p:spPr>
          <a:xfrm>
            <a:off x="8498751" y="651395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pick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9495AA-10BC-6FB3-DE28-DF002CCF89EC}"/>
              </a:ext>
            </a:extLst>
          </p:cNvPr>
          <p:cNvSpPr/>
          <p:nvPr/>
        </p:nvSpPr>
        <p:spPr>
          <a:xfrm>
            <a:off x="9014738" y="6560990"/>
            <a:ext cx="430786" cy="25707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2</a:t>
            </a:r>
            <a:endParaRPr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602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312821" y="340895"/>
            <a:ext cx="7814960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# box : (centerX, centerY, width, height)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def convertToAbsoluteValues(size, box):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xIn = round(((2 * float(box[0]) - float(box[2])) * size[0] / 2))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yIn = round(((2 * float(box[1]) - float(box[3])) * size[1] / 2))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xEnd = xIn + round(float(box[2]) * size[0])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yEnd = yIn + round(float(box[3]) * size[1])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if xIn &lt; 0: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xIn = 0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if yIn &lt; 0: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yIn = 0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if xEnd &gt;= size[0]: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xEnd = size[0] - 1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if yEnd &gt;= size[1]: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yEnd = size[1] - 1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return (xIn, yIn, xEnd, yEnd)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9C9B72-B929-8BE7-5A0B-027ED2AB932A}"/>
              </a:ext>
            </a:extLst>
          </p:cNvPr>
          <p:cNvSpPr/>
          <p:nvPr/>
        </p:nvSpPr>
        <p:spPr>
          <a:xfrm>
            <a:off x="8598568" y="1664368"/>
            <a:ext cx="3280611" cy="21215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307654E-3BF3-2A4D-4154-1AE922B7D6A9}"/>
              </a:ext>
            </a:extLst>
          </p:cNvPr>
          <p:cNvSpPr/>
          <p:nvPr/>
        </p:nvSpPr>
        <p:spPr>
          <a:xfrm>
            <a:off x="9270077" y="2050294"/>
            <a:ext cx="1794966" cy="131052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E137841-1B69-ECE2-A349-B5581B5EA9A4}"/>
              </a:ext>
            </a:extLst>
          </p:cNvPr>
          <p:cNvSpPr/>
          <p:nvPr/>
        </p:nvSpPr>
        <p:spPr>
          <a:xfrm>
            <a:off x="9992669" y="267957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FF0104-1768-5FB1-25DF-3FE3CE9BD79E}"/>
              </a:ext>
            </a:extLst>
          </p:cNvPr>
          <p:cNvSpPr txBox="1"/>
          <p:nvPr/>
        </p:nvSpPr>
        <p:spPr>
          <a:xfrm>
            <a:off x="9992669" y="2494911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(0.572656,0.523958)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3610FF-282D-4506-F0FD-9E7E85C7512B}"/>
              </a:ext>
            </a:extLst>
          </p:cNvPr>
          <p:cNvSpPr txBox="1"/>
          <p:nvPr/>
        </p:nvSpPr>
        <p:spPr>
          <a:xfrm>
            <a:off x="9270076" y="175624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w=0.698438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0A8D00-511F-E031-D273-F9EB94827C9A}"/>
              </a:ext>
            </a:extLst>
          </p:cNvPr>
          <p:cNvSpPr txBox="1"/>
          <p:nvPr/>
        </p:nvSpPr>
        <p:spPr>
          <a:xfrm>
            <a:off x="7640992" y="223929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h=0.589583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B769CA-5EAA-EE5D-D422-AE07E20247B3}"/>
              </a:ext>
            </a:extLst>
          </p:cNvPr>
          <p:cNvSpPr txBox="1"/>
          <p:nvPr/>
        </p:nvSpPr>
        <p:spPr>
          <a:xfrm>
            <a:off x="7969233" y="404430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GT=(0.572656, 0.523958, 0.698438, 0.589583)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C8A494-C695-EF90-3C5A-6D2F6F2F944A}"/>
              </a:ext>
            </a:extLst>
          </p:cNvPr>
          <p:cNvSpPr txBox="1"/>
          <p:nvPr/>
        </p:nvSpPr>
        <p:spPr>
          <a:xfrm>
            <a:off x="8065780" y="186759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(143,110)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D6ED74-9698-035F-0017-DBC57B026FF8}"/>
              </a:ext>
            </a:extLst>
          </p:cNvPr>
          <p:cNvSpPr txBox="1"/>
          <p:nvPr/>
        </p:nvSpPr>
        <p:spPr>
          <a:xfrm>
            <a:off x="10945810" y="323649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(590,393)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2B1AB02-908F-9875-AA7E-0333C9DC0AD7}"/>
              </a:ext>
            </a:extLst>
          </p:cNvPr>
          <p:cNvSpPr txBox="1"/>
          <p:nvPr/>
        </p:nvSpPr>
        <p:spPr>
          <a:xfrm>
            <a:off x="8041422" y="700441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size=(640,480)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AEEC83-284E-1FF4-D429-F5CA16D3ECD9}"/>
              </a:ext>
            </a:extLst>
          </p:cNvPr>
          <p:cNvSpPr txBox="1"/>
          <p:nvPr/>
        </p:nvSpPr>
        <p:spPr>
          <a:xfrm>
            <a:off x="9995595" y="130870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640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597B4A-4F6D-8128-B1F6-54CA34B38D06}"/>
              </a:ext>
            </a:extLst>
          </p:cNvPr>
          <p:cNvSpPr txBox="1"/>
          <p:nvPr/>
        </p:nvSpPr>
        <p:spPr>
          <a:xfrm>
            <a:off x="8065780" y="2730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480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23FCA3-3AB9-800E-C5DA-E11F34DCBA0F}"/>
              </a:ext>
            </a:extLst>
          </p:cNvPr>
          <p:cNvSpPr txBox="1"/>
          <p:nvPr/>
        </p:nvSpPr>
        <p:spPr>
          <a:xfrm>
            <a:off x="7964928" y="78803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DT=(0.657031, 0.653125, 0.648438, 0.552083)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408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312821" y="340895"/>
            <a:ext cx="8824852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def AP(detections, groundtruths, classes, IOUThreshold = 0.3, method = 'AP'):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result = []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for c in classes: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dects = [d for d in detections if d[1] == c]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gts = [g for g in groundtruths if g[1] == c]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dects = sorted(dects, key = lambda conf : conf[2], reverse=True)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</a:t>
            </a:r>
            <a:r>
              <a:rPr lang="es-ES" altLang="ko-KR" sz="1600">
                <a:latin typeface="Consolas" panose="020B0609020204030204" pitchFamily="49" charset="0"/>
              </a:rPr>
              <a:t>TP = np.zeros(len(dects))</a:t>
            </a:r>
          </a:p>
          <a:p>
            <a:pPr algn="l"/>
            <a:r>
              <a:rPr lang="es-ES" altLang="ko-KR" sz="1600">
                <a:latin typeface="Consolas" panose="020B0609020204030204" pitchFamily="49" charset="0"/>
              </a:rPr>
              <a:t>        FP = np.zeros(len(dects))</a:t>
            </a:r>
          </a:p>
          <a:p>
            <a:pPr algn="l"/>
            <a:r>
              <a:rPr lang="es-ES" altLang="ko-KR" sz="1600">
                <a:latin typeface="Consolas" panose="020B0609020204030204" pitchFamily="49" charset="0"/>
              </a:rPr>
              <a:t>        det = Counter(cc[0] for cc in gts)</a:t>
            </a:r>
          </a:p>
          <a:p>
            <a:pPr algn="l"/>
            <a:r>
              <a:rPr lang="es-ES" altLang="ko-KR" sz="1600">
                <a:latin typeface="Consolas" panose="020B0609020204030204" pitchFamily="49" charset="0"/>
              </a:rPr>
              <a:t>        for key, val in det.items():</a:t>
            </a:r>
          </a:p>
          <a:p>
            <a:pPr algn="l"/>
            <a:r>
              <a:rPr lang="es-ES" altLang="ko-KR" sz="1600">
                <a:latin typeface="Consolas" panose="020B0609020204030204" pitchFamily="49" charset="0"/>
              </a:rPr>
              <a:t>            det[key] = np.zeros(val)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98980A-8682-582D-46E4-056C72ECB8C1}"/>
              </a:ext>
            </a:extLst>
          </p:cNvPr>
          <p:cNvSpPr txBox="1"/>
          <p:nvPr/>
        </p:nvSpPr>
        <p:spPr>
          <a:xfrm>
            <a:off x="7003089" y="3340908"/>
            <a:ext cx="5009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[['363', 0.0, 0.92, (280, 69, 696, 435)],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0.77, (499, 286, 791, 455)],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0.33, (138, 173, 335, 330)]]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93871-5941-DD4C-9A06-706FFAABDC96}"/>
              </a:ext>
            </a:extLst>
          </p:cNvPr>
          <p:cNvSpPr txBox="1"/>
          <p:nvPr/>
        </p:nvSpPr>
        <p:spPr>
          <a:xfrm>
            <a:off x="8522368" y="304799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dects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B46D5-251C-D2CB-B5E5-D1EAE8D77302}"/>
              </a:ext>
            </a:extLst>
          </p:cNvPr>
          <p:cNvSpPr txBox="1"/>
          <p:nvPr/>
        </p:nvSpPr>
        <p:spPr>
          <a:xfrm>
            <a:off x="7003089" y="4686992"/>
            <a:ext cx="5009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0.33, (138, 173, 335, 330)],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0.77, (499, 286, 791, 455)],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['363', 0.0, 0.92, (280, 69, 696, 435)]]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8B8D10-A8DE-3386-0ABA-EEDF6B25C1BB}"/>
              </a:ext>
            </a:extLst>
          </p:cNvPr>
          <p:cNvSpPr txBox="1"/>
          <p:nvPr/>
        </p:nvSpPr>
        <p:spPr>
          <a:xfrm>
            <a:off x="8554452" y="438751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dects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1EA428-AA03-8324-99BF-40D5E4F39C24}"/>
              </a:ext>
            </a:extLst>
          </p:cNvPr>
          <p:cNvSpPr/>
          <p:nvPr/>
        </p:nvSpPr>
        <p:spPr>
          <a:xfrm>
            <a:off x="4602663" y="504077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EE7A68-C9CA-B426-3FA7-D42855752E36}"/>
              </a:ext>
            </a:extLst>
          </p:cNvPr>
          <p:cNvSpPr/>
          <p:nvPr/>
        </p:nvSpPr>
        <p:spPr>
          <a:xfrm>
            <a:off x="5007726" y="504077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82F53A-E715-0D21-DF15-9509EB52D38A}"/>
              </a:ext>
            </a:extLst>
          </p:cNvPr>
          <p:cNvSpPr/>
          <p:nvPr/>
        </p:nvSpPr>
        <p:spPr>
          <a:xfrm>
            <a:off x="5412789" y="504077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78176-1727-0A55-713D-EF5B7C41F0DF}"/>
              </a:ext>
            </a:extLst>
          </p:cNvPr>
          <p:cNvSpPr txBox="1"/>
          <p:nvPr/>
        </p:nvSpPr>
        <p:spPr>
          <a:xfrm>
            <a:off x="5018959" y="4658942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TP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9AE253-322E-3642-5D97-977409D21EC6}"/>
              </a:ext>
            </a:extLst>
          </p:cNvPr>
          <p:cNvSpPr/>
          <p:nvPr/>
        </p:nvSpPr>
        <p:spPr>
          <a:xfrm>
            <a:off x="4602663" y="57827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1150D3-3408-B17F-6A6F-3B1CECAF8A5C}"/>
              </a:ext>
            </a:extLst>
          </p:cNvPr>
          <p:cNvSpPr/>
          <p:nvPr/>
        </p:nvSpPr>
        <p:spPr>
          <a:xfrm>
            <a:off x="5007726" y="57827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083929-DA1C-1DB3-D6BD-1FAB25152DD5}"/>
              </a:ext>
            </a:extLst>
          </p:cNvPr>
          <p:cNvSpPr/>
          <p:nvPr/>
        </p:nvSpPr>
        <p:spPr>
          <a:xfrm>
            <a:off x="5412789" y="57827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FBDE5-E592-1140-43B5-16B0B2795266}"/>
              </a:ext>
            </a:extLst>
          </p:cNvPr>
          <p:cNvSpPr txBox="1"/>
          <p:nvPr/>
        </p:nvSpPr>
        <p:spPr>
          <a:xfrm>
            <a:off x="5018959" y="5400880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48602E-8EFA-090C-DFB0-B062AEF9B98A}"/>
              </a:ext>
            </a:extLst>
          </p:cNvPr>
          <p:cNvSpPr/>
          <p:nvPr/>
        </p:nvSpPr>
        <p:spPr>
          <a:xfrm>
            <a:off x="1596989" y="5040772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'297'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463640-3F42-7D14-D4BB-B8CFFD6F8FF5}"/>
              </a:ext>
            </a:extLst>
          </p:cNvPr>
          <p:cNvSpPr/>
          <p:nvPr/>
        </p:nvSpPr>
        <p:spPr>
          <a:xfrm>
            <a:off x="1596989" y="5351588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'363'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F0EDA9-E5B5-8539-3345-F40EFBECE36B}"/>
              </a:ext>
            </a:extLst>
          </p:cNvPr>
          <p:cNvSpPr/>
          <p:nvPr/>
        </p:nvSpPr>
        <p:spPr>
          <a:xfrm>
            <a:off x="1596989" y="5662404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'299'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42E148-9FF7-288B-924A-EB8127ECEC31}"/>
              </a:ext>
            </a:extLst>
          </p:cNvPr>
          <p:cNvSpPr/>
          <p:nvPr/>
        </p:nvSpPr>
        <p:spPr>
          <a:xfrm>
            <a:off x="3047289" y="4856378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AAFD1A-6B7A-FB16-316D-B32240460F25}"/>
              </a:ext>
            </a:extLst>
          </p:cNvPr>
          <p:cNvSpPr/>
          <p:nvPr/>
        </p:nvSpPr>
        <p:spPr>
          <a:xfrm>
            <a:off x="3452352" y="4856378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C2D9E3-49CA-0944-1CB0-8EAD2F84F0F9}"/>
              </a:ext>
            </a:extLst>
          </p:cNvPr>
          <p:cNvSpPr/>
          <p:nvPr/>
        </p:nvSpPr>
        <p:spPr>
          <a:xfrm>
            <a:off x="3180930" y="5411741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9F5A18-66F8-65DB-0F85-9CBC75F64F9D}"/>
              </a:ext>
            </a:extLst>
          </p:cNvPr>
          <p:cNvSpPr/>
          <p:nvPr/>
        </p:nvSpPr>
        <p:spPr>
          <a:xfrm>
            <a:off x="3180537" y="5995263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428E5029-88AD-B07E-14BE-FFC138C1E1E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280569" y="5014794"/>
            <a:ext cx="766720" cy="1843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D6931D52-5AAB-EB39-20EF-537EFD164837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2280569" y="5510004"/>
            <a:ext cx="900361" cy="601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41135289-EBAA-6E4D-6CE3-D0A54A2AA636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2280569" y="5820820"/>
            <a:ext cx="899968" cy="3328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14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-577660" y="-23315"/>
            <a:ext cx="680506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for d in range(len(dects)):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gt = [gt for gt in gts if gt[0] == dects[d][0]]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iouMax = 0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for j in range(len(gt)):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iou1 = iou(dects[d][3], gt[j][3])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if iou1 &gt; iouMax: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iouMax = iou1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jmax = j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if iouMax &gt;= IOUThreshold: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if det[dects[d][0]][jmax] == 0: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TP[d]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det[dects[d][0]][jmax]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else: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FP[d]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else: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FP[d] = 1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98980A-8682-582D-46E4-056C72ECB8C1}"/>
              </a:ext>
            </a:extLst>
          </p:cNvPr>
          <p:cNvSpPr txBox="1"/>
          <p:nvPr/>
        </p:nvSpPr>
        <p:spPr>
          <a:xfrm>
            <a:off x="7003089" y="934592"/>
            <a:ext cx="5009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[['363', 0.0, 0.92, (280, 69, 696, 435)],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0.77, (499, 286, 791, 455)],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0.33, (138, 173, 335, 330)]]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93871-5941-DD4C-9A06-706FFAABDC96}"/>
              </a:ext>
            </a:extLst>
          </p:cNvPr>
          <p:cNvSpPr txBox="1"/>
          <p:nvPr/>
        </p:nvSpPr>
        <p:spPr>
          <a:xfrm>
            <a:off x="8522368" y="64168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dects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1EA428-AA03-8324-99BF-40D5E4F39C24}"/>
              </a:ext>
            </a:extLst>
          </p:cNvPr>
          <p:cNvSpPr/>
          <p:nvPr/>
        </p:nvSpPr>
        <p:spPr>
          <a:xfrm>
            <a:off x="3688263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EE7A68-C9CA-B426-3FA7-D42855752E36}"/>
              </a:ext>
            </a:extLst>
          </p:cNvPr>
          <p:cNvSpPr/>
          <p:nvPr/>
        </p:nvSpPr>
        <p:spPr>
          <a:xfrm>
            <a:off x="4093326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82F53A-E715-0D21-DF15-9509EB52D38A}"/>
              </a:ext>
            </a:extLst>
          </p:cNvPr>
          <p:cNvSpPr/>
          <p:nvPr/>
        </p:nvSpPr>
        <p:spPr>
          <a:xfrm>
            <a:off x="4498389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78176-1727-0A55-713D-EF5B7C41F0DF}"/>
              </a:ext>
            </a:extLst>
          </p:cNvPr>
          <p:cNvSpPr txBox="1"/>
          <p:nvPr/>
        </p:nvSpPr>
        <p:spPr>
          <a:xfrm>
            <a:off x="4104559" y="484342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TP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9AE253-322E-3642-5D97-977409D21EC6}"/>
              </a:ext>
            </a:extLst>
          </p:cNvPr>
          <p:cNvSpPr/>
          <p:nvPr/>
        </p:nvSpPr>
        <p:spPr>
          <a:xfrm>
            <a:off x="3688263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1150D3-3408-B17F-6A6F-3B1CECAF8A5C}"/>
              </a:ext>
            </a:extLst>
          </p:cNvPr>
          <p:cNvSpPr/>
          <p:nvPr/>
        </p:nvSpPr>
        <p:spPr>
          <a:xfrm>
            <a:off x="4093326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083929-DA1C-1DB3-D6BD-1FAB25152DD5}"/>
              </a:ext>
            </a:extLst>
          </p:cNvPr>
          <p:cNvSpPr/>
          <p:nvPr/>
        </p:nvSpPr>
        <p:spPr>
          <a:xfrm>
            <a:off x="4498389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FBDE5-E592-1140-43B5-16B0B2795266}"/>
              </a:ext>
            </a:extLst>
          </p:cNvPr>
          <p:cNvSpPr txBox="1"/>
          <p:nvPr/>
        </p:nvSpPr>
        <p:spPr>
          <a:xfrm>
            <a:off x="4104559" y="55853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48602E-8EFA-090C-DFB0-B062AEF9B98A}"/>
              </a:ext>
            </a:extLst>
          </p:cNvPr>
          <p:cNvSpPr/>
          <p:nvPr/>
        </p:nvSpPr>
        <p:spPr>
          <a:xfrm>
            <a:off x="682589" y="5225256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'297'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463640-3F42-7D14-D4BB-B8CFFD6F8FF5}"/>
              </a:ext>
            </a:extLst>
          </p:cNvPr>
          <p:cNvSpPr/>
          <p:nvPr/>
        </p:nvSpPr>
        <p:spPr>
          <a:xfrm>
            <a:off x="682589" y="5536072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'363'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F0EDA9-E5B5-8539-3345-F40EFBECE36B}"/>
              </a:ext>
            </a:extLst>
          </p:cNvPr>
          <p:cNvSpPr/>
          <p:nvPr/>
        </p:nvSpPr>
        <p:spPr>
          <a:xfrm>
            <a:off x="682589" y="5846888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'299'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42E148-9FF7-288B-924A-EB8127ECEC31}"/>
              </a:ext>
            </a:extLst>
          </p:cNvPr>
          <p:cNvSpPr/>
          <p:nvPr/>
        </p:nvSpPr>
        <p:spPr>
          <a:xfrm>
            <a:off x="2132889" y="504086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AAFD1A-6B7A-FB16-316D-B32240460F25}"/>
              </a:ext>
            </a:extLst>
          </p:cNvPr>
          <p:cNvSpPr/>
          <p:nvPr/>
        </p:nvSpPr>
        <p:spPr>
          <a:xfrm>
            <a:off x="2537952" y="504086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C2D9E3-49CA-0944-1CB0-8EAD2F84F0F9}"/>
              </a:ext>
            </a:extLst>
          </p:cNvPr>
          <p:cNvSpPr/>
          <p:nvPr/>
        </p:nvSpPr>
        <p:spPr>
          <a:xfrm>
            <a:off x="2266530" y="5596225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9F5A18-66F8-65DB-0F85-9CBC75F64F9D}"/>
              </a:ext>
            </a:extLst>
          </p:cNvPr>
          <p:cNvSpPr/>
          <p:nvPr/>
        </p:nvSpPr>
        <p:spPr>
          <a:xfrm>
            <a:off x="2266137" y="6179747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428E5029-88AD-B07E-14BE-FFC138C1E1E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1366169" y="5199278"/>
            <a:ext cx="766720" cy="1843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D6931D52-5AAB-EB39-20EF-537EFD164837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1366169" y="5694488"/>
            <a:ext cx="900361" cy="601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41135289-EBAA-6E4D-6CE3-D0A54A2AA636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1366169" y="6005304"/>
            <a:ext cx="899968" cy="3328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90D95DF-DFD8-84E4-F941-FD261538CB95}"/>
              </a:ext>
            </a:extLst>
          </p:cNvPr>
          <p:cNvSpPr/>
          <p:nvPr/>
        </p:nvSpPr>
        <p:spPr>
          <a:xfrm>
            <a:off x="4136146" y="4647965"/>
            <a:ext cx="319421" cy="2192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4280B-E9C4-E216-3421-18CFF2F396ED}"/>
              </a:ext>
            </a:extLst>
          </p:cNvPr>
          <p:cNvSpPr txBox="1"/>
          <p:nvPr/>
        </p:nvSpPr>
        <p:spPr>
          <a:xfrm>
            <a:off x="7031163" y="2218957"/>
            <a:ext cx="48974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1.0, (106, 195, 303, 352)],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1.0, (548, 250, 841, 419)],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['363', 0.0, 1.0, (207, 108, 624, 474)],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['299', 0.0, 1.0, (434, 223, 715, 386)]]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DBBE5-73BE-3BCD-B850-B02AABC173E2}"/>
              </a:ext>
            </a:extLst>
          </p:cNvPr>
          <p:cNvSpPr txBox="1"/>
          <p:nvPr/>
        </p:nvSpPr>
        <p:spPr>
          <a:xfrm>
            <a:off x="8550442" y="192604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F623E6-CAFA-1ABA-EA60-5540CEA98927}"/>
              </a:ext>
            </a:extLst>
          </p:cNvPr>
          <p:cNvSpPr txBox="1"/>
          <p:nvPr/>
        </p:nvSpPr>
        <p:spPr>
          <a:xfrm>
            <a:off x="7075279" y="3827945"/>
            <a:ext cx="4785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[['363', 0.0, 1.0, (207, 108, 624, 474)]]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D18B5E-5675-5B5A-DF83-18E2A513F608}"/>
              </a:ext>
            </a:extLst>
          </p:cNvPr>
          <p:cNvSpPr txBox="1"/>
          <p:nvPr/>
        </p:nvSpPr>
        <p:spPr>
          <a:xfrm>
            <a:off x="8594558" y="353503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3601A7-747D-755C-32F1-251F8320AAB3}"/>
              </a:ext>
            </a:extLst>
          </p:cNvPr>
          <p:cNvSpPr/>
          <p:nvPr/>
        </p:nvSpPr>
        <p:spPr>
          <a:xfrm>
            <a:off x="5805820" y="5181980"/>
            <a:ext cx="675191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0.59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CF6144-4B97-AB37-DDA7-600E03AA204F}"/>
              </a:ext>
            </a:extLst>
          </p:cNvPr>
          <p:cNvSpPr txBox="1"/>
          <p:nvPr/>
        </p:nvSpPr>
        <p:spPr>
          <a:xfrm>
            <a:off x="5675189" y="480817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iouMax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873F73-57BD-126F-B501-6A3362ACB4D6}"/>
              </a:ext>
            </a:extLst>
          </p:cNvPr>
          <p:cNvSpPr/>
          <p:nvPr/>
        </p:nvSpPr>
        <p:spPr>
          <a:xfrm>
            <a:off x="6676649" y="518198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B9918A-C35F-24D2-9758-A44EA3C9DC88}"/>
              </a:ext>
            </a:extLst>
          </p:cNvPr>
          <p:cNvSpPr txBox="1"/>
          <p:nvPr/>
        </p:nvSpPr>
        <p:spPr>
          <a:xfrm>
            <a:off x="6546018" y="4808171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jmax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1A61D8-B2C8-485A-44E3-8F44ADB47ECA}"/>
              </a:ext>
            </a:extLst>
          </p:cNvPr>
          <p:cNvSpPr txBox="1"/>
          <p:nvPr/>
        </p:nvSpPr>
        <p:spPr>
          <a:xfrm>
            <a:off x="770172" y="490596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F767A37-3DFE-FC90-B933-35244BDC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34" y="4905963"/>
            <a:ext cx="2619392" cy="14757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50BCFC2-B549-DDB0-176B-291DC21F45DD}"/>
              </a:ext>
            </a:extLst>
          </p:cNvPr>
          <p:cNvSpPr txBox="1"/>
          <p:nvPr/>
        </p:nvSpPr>
        <p:spPr>
          <a:xfrm>
            <a:off x="7880548" y="465715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363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787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00"/>
        </a:solidFill>
      </a:spPr>
      <a:bodyPr lIns="36000" rIns="36000" rtlCol="0" anchor="ctr"/>
      <a:lstStyle>
        <a:defPPr algn="ctr">
          <a:defRPr sz="16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mtClean="0">
            <a:latin typeface="Consolas" panose="020B060902020403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2311</TotalTime>
  <Words>3545</Words>
  <Application>Microsoft Office PowerPoint</Application>
  <PresentationFormat>와이드스크린</PresentationFormat>
  <Paragraphs>614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Spoqa Han Sans</vt:lpstr>
      <vt:lpstr>Arial</vt:lpstr>
      <vt:lpstr>Cambria Math</vt:lpstr>
      <vt:lpstr>Consolas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jungin</dc:creator>
  <cp:lastModifiedBy>jungin kim</cp:lastModifiedBy>
  <cp:revision>9</cp:revision>
  <dcterms:created xsi:type="dcterms:W3CDTF">2023-05-22T01:18:29Z</dcterms:created>
  <dcterms:modified xsi:type="dcterms:W3CDTF">2023-09-13T15:12:57Z</dcterms:modified>
</cp:coreProperties>
</file>